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4"/>
  </p:sldMasterIdLst>
  <p:notesMasterIdLst>
    <p:notesMasterId r:id="rId40"/>
  </p:notesMasterIdLst>
  <p:handoutMasterIdLst>
    <p:handoutMasterId r:id="rId41"/>
  </p:handoutMasterIdLst>
  <p:sldIdLst>
    <p:sldId id="548" r:id="rId5"/>
    <p:sldId id="1585" r:id="rId6"/>
    <p:sldId id="1586" r:id="rId7"/>
    <p:sldId id="1595" r:id="rId8"/>
    <p:sldId id="1600" r:id="rId9"/>
    <p:sldId id="1602" r:id="rId10"/>
    <p:sldId id="1599" r:id="rId11"/>
    <p:sldId id="1601" r:id="rId12"/>
    <p:sldId id="1482" r:id="rId13"/>
    <p:sldId id="1416" r:id="rId14"/>
    <p:sldId id="1587" r:id="rId15"/>
    <p:sldId id="1588" r:id="rId16"/>
    <p:sldId id="1589" r:id="rId17"/>
    <p:sldId id="1590" r:id="rId18"/>
    <p:sldId id="1591" r:id="rId19"/>
    <p:sldId id="1592" r:id="rId20"/>
    <p:sldId id="1480" r:id="rId21"/>
    <p:sldId id="256" r:id="rId22"/>
    <p:sldId id="1492" r:id="rId23"/>
    <p:sldId id="1484" r:id="rId24"/>
    <p:sldId id="1491" r:id="rId25"/>
    <p:sldId id="1497" r:id="rId26"/>
    <p:sldId id="1498" r:id="rId27"/>
    <p:sldId id="1594" r:id="rId28"/>
    <p:sldId id="1493" r:id="rId29"/>
    <p:sldId id="564" r:id="rId30"/>
    <p:sldId id="1500" r:id="rId31"/>
    <p:sldId id="1603" r:id="rId32"/>
    <p:sldId id="1604" r:id="rId33"/>
    <p:sldId id="1605" r:id="rId34"/>
    <p:sldId id="1606" r:id="rId35"/>
    <p:sldId id="1608" r:id="rId36"/>
    <p:sldId id="1607" r:id="rId37"/>
    <p:sldId id="1609" r:id="rId38"/>
    <p:sldId id="157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356965-868C-A579-741C-2AD0BAB9921C}" name="Michal Charkiewicz" initials="MC" userId="S::michal.charkiewicz@gc5.pl::4839c09c-1d90-4d42-9e8a-a13f00d432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CE1"/>
    <a:srgbClr val="E9E9E9"/>
    <a:srgbClr val="0F4881"/>
    <a:srgbClr val="98D88D"/>
    <a:srgbClr val="F2F2F2"/>
    <a:srgbClr val="0C528C"/>
    <a:srgbClr val="0D4E85"/>
    <a:srgbClr val="126AB4"/>
    <a:srgbClr val="116AB4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C7DE1-0B08-4973-8A06-472C8F9D49F3}" v="34" dt="2025-05-08T10:37:46.9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66" autoAdjust="0"/>
  </p:normalViewPr>
  <p:slideViewPr>
    <p:cSldViewPr snapToGrid="0">
      <p:cViewPr varScale="1">
        <p:scale>
          <a:sx n="111" d="100"/>
          <a:sy n="111" d="100"/>
        </p:scale>
        <p:origin x="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D3C5533E-BFF1-413B-8982-3E6AB8D2A0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5E934B5-3617-46AB-9A36-1E396176B9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04137-5454-4FD4-AA39-6831EB4FEFD8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B1367A6-2EF6-49BE-8B63-B9863F212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iC Connect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3CB8614-AC37-4903-9436-7AD3848A6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21FA2-D3B5-4E5C-83B1-75BFF4AB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186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6T16:39:46.2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0 170 24575,'2'-8'0,"0"-1"0,0 0 0,1 0 0,0 1 0,1 0 0,0-1 0,0 1 0,0 1 0,1-1 0,0 1 0,1-1 0,8-7 0,14-24 0,-12 22-1365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6T16:39:47.1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5 152 24575,'-2'-46'-33,"0"31"-189,2 0 0,-1 1 0,2-1 0,0 0 0,3-17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6T16:39:48.5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110 83 24575,'-2'-1'0,"-1"1"0,1-1 0,-1 0 0,1 1 0,0-1 0,-1-1 0,1 1 0,0 0 0,0 0 0,-1-1 0,1 0 0,0 1 0,1-1 0,-1 0 0,0 0 0,-1-2 0,-21-16 0,-17-12 0,35 25-1365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10:03:59.4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0 170 24575,'2'-8'0,"0"-1"0,0 0 0,1 0 0,0 1 0,1 0 0,0-1 0,0 1 0,0 1 0,1-1 0,0 1 0,1-1 0,8-7 0,14-24 0,-12 22-1365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10:03:59.4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5 152 24575,'-2'-46'-33,"0"31"-189,2 0 0,-1 1 0,2-1 0,0 0 0,3-17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10:03:59.4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110 83 24575,'-2'-1'0,"-1"1"0,1-1 0,-1 0 0,1 1 0,0-1 0,-1-1 0,1 1 0,0 0 0,0 0 0,-1-1 0,1 0 0,0 1 0,1-1 0,-1 0 0,0 0 0,-1-2 0,-21-16 0,-17-12 0,35 25-1365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C0DC9-67E8-4487-BCC0-0F423A65510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iC Connect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56EE9-186D-4E93-AFFE-55564935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081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79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I/O </a:t>
            </a:r>
            <a:r>
              <a:rPr lang="pl-PL" err="1"/>
              <a:t>types</a:t>
            </a:r>
            <a:r>
              <a:rPr lang="pl-PL"/>
              <a:t>:  </a:t>
            </a:r>
            <a:r>
              <a:rPr lang="pl-PL"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UI, 2DI, 3AO,4TO</a:t>
            </a:r>
            <a:endParaRPr lang="pl-PL" b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59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FD1C3-1880-3F65-CF63-04F889A4E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330D94-9A9A-5E94-580B-C42A55513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F43040-F357-BD36-B3B3-375746A46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err="1"/>
              <a:t>Daisy-chaining</a:t>
            </a:r>
            <a:r>
              <a:rPr lang="pl-PL"/>
              <a:t> </a:t>
            </a:r>
            <a:r>
              <a:rPr lang="pl-PL" err="1"/>
              <a:t>controllers</a:t>
            </a:r>
            <a:r>
              <a:rPr lang="pl-PL"/>
              <a:t> on the IP network </a:t>
            </a:r>
            <a:r>
              <a:rPr lang="pl-PL" err="1"/>
              <a:t>without</a:t>
            </a:r>
            <a:r>
              <a:rPr lang="pl-PL"/>
              <a:t> a </a:t>
            </a:r>
            <a:r>
              <a:rPr lang="pl-PL" err="1"/>
              <a:t>need</a:t>
            </a:r>
            <a:r>
              <a:rPr lang="pl-PL"/>
              <a:t> for </a:t>
            </a:r>
            <a:r>
              <a:rPr lang="pl-PL" err="1"/>
              <a:t>external</a:t>
            </a:r>
            <a:r>
              <a:rPr lang="pl-PL"/>
              <a:t> </a:t>
            </a:r>
            <a:r>
              <a:rPr lang="pl-PL" err="1"/>
              <a:t>switch</a:t>
            </a:r>
            <a:r>
              <a:rPr lang="pl-PL"/>
              <a:t> with a </a:t>
            </a:r>
            <a:r>
              <a:rPr lang="pl-PL" err="1"/>
              <a:t>built</a:t>
            </a:r>
            <a:r>
              <a:rPr lang="pl-PL"/>
              <a:t>-in </a:t>
            </a:r>
            <a:r>
              <a:rPr lang="pl-PL" err="1"/>
              <a:t>failure</a:t>
            </a:r>
            <a:r>
              <a:rPr lang="pl-PL"/>
              <a:t> </a:t>
            </a:r>
            <a:r>
              <a:rPr lang="pl-PL" err="1"/>
              <a:t>protection</a:t>
            </a:r>
            <a:r>
              <a:rPr lang="pl-PL"/>
              <a:t> to </a:t>
            </a:r>
            <a:r>
              <a:rPr lang="pl-PL" err="1"/>
              <a:t>maintan</a:t>
            </a:r>
            <a:r>
              <a:rPr lang="pl-PL"/>
              <a:t> </a:t>
            </a:r>
            <a:r>
              <a:rPr lang="pl-PL" err="1"/>
              <a:t>communication</a:t>
            </a:r>
            <a:r>
              <a:rPr lang="pl-PL"/>
              <a:t> on the network.</a:t>
            </a:r>
          </a:p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7090B-7099-31F3-CAFA-D0FDF7971C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8E15B-5258-9CC4-A07B-8BB743864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48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74E6D-9F0A-1E03-F021-2B711342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8F708-66FA-DB5E-2D47-B86A80513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161747-5FDB-B4A2-6659-41B4C3315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USB-C port </a:t>
            </a:r>
            <a:r>
              <a:rPr lang="pl-PL" err="1"/>
              <a:t>Facilitates</a:t>
            </a:r>
            <a:r>
              <a:rPr lang="pl-PL"/>
              <a:t> </a:t>
            </a:r>
            <a:r>
              <a:rPr lang="pl-PL" err="1"/>
              <a:t>local</a:t>
            </a:r>
            <a:r>
              <a:rPr lang="pl-PL"/>
              <a:t> </a:t>
            </a:r>
            <a:r>
              <a:rPr lang="pl-PL" err="1"/>
              <a:t>programming</a:t>
            </a:r>
            <a:r>
              <a:rPr lang="pl-PL"/>
              <a:t> and </a:t>
            </a:r>
            <a:r>
              <a:rPr lang="pl-PL" err="1"/>
              <a:t>configuration</a:t>
            </a:r>
            <a:r>
              <a:rPr lang="pl-PL"/>
              <a:t> by </a:t>
            </a:r>
            <a:r>
              <a:rPr lang="pl-PL" err="1"/>
              <a:t>emulating</a:t>
            </a:r>
            <a:r>
              <a:rPr lang="pl-PL"/>
              <a:t> </a:t>
            </a:r>
            <a:r>
              <a:rPr lang="pl-PL" err="1"/>
              <a:t>static</a:t>
            </a:r>
            <a:r>
              <a:rPr lang="pl-PL"/>
              <a:t> IP port and </a:t>
            </a:r>
            <a:r>
              <a:rPr lang="pl-PL" err="1"/>
              <a:t>powers</a:t>
            </a:r>
            <a:r>
              <a:rPr lang="pl-PL"/>
              <a:t> </a:t>
            </a:r>
            <a:r>
              <a:rPr lang="pl-PL" err="1"/>
              <a:t>up</a:t>
            </a:r>
            <a:r>
              <a:rPr lang="pl-PL"/>
              <a:t> the </a:t>
            </a:r>
            <a:r>
              <a:rPr lang="pl-PL" err="1"/>
              <a:t>controller</a:t>
            </a:r>
            <a:r>
              <a:rPr lang="pl-PL"/>
              <a:t>  </a:t>
            </a:r>
          </a:p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8D0EB3-BD4E-4D48-239D-702865E543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A22E8-9988-410A-BE9A-75511BB05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00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A259D-0DD1-FC2F-5348-E6390E932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B2232-7F42-BBFA-C11D-2852F52F1D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DDC015-3DE8-2934-9B94-549C7348B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Configuration of the </a:t>
            </a:r>
            <a:r>
              <a:rPr lang="pl-PL" err="1"/>
              <a:t>initial</a:t>
            </a:r>
            <a:r>
              <a:rPr lang="pl-PL"/>
              <a:t> </a:t>
            </a:r>
            <a:r>
              <a:rPr lang="pl-PL" err="1"/>
              <a:t>parameters</a:t>
            </a:r>
            <a:r>
              <a:rPr lang="pl-PL"/>
              <a:t> and </a:t>
            </a:r>
            <a:r>
              <a:rPr lang="pl-PL" err="1"/>
              <a:t>built</a:t>
            </a:r>
            <a:r>
              <a:rPr lang="pl-PL"/>
              <a:t>-in control </a:t>
            </a:r>
            <a:r>
              <a:rPr lang="pl-PL" err="1"/>
              <a:t>application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10D04-8572-7ACC-5091-B1C40F517D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98936-C702-C7B7-3DF0-E3E66DB06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11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478A1-E8C1-B4C6-6FE2-DA679092F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5FBDD-4D9D-13A9-CEC4-92CF9AC9E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CBD02D-088A-E9D3-A738-1171292B7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On-</a:t>
            </a:r>
            <a:r>
              <a:rPr lang="pl-PL" err="1"/>
              <a:t>board</a:t>
            </a:r>
            <a:r>
              <a:rPr lang="pl-PL"/>
              <a:t> </a:t>
            </a:r>
            <a:r>
              <a:rPr lang="pl-PL" err="1"/>
              <a:t>damper</a:t>
            </a:r>
            <a:r>
              <a:rPr lang="pl-PL"/>
              <a:t> </a:t>
            </a:r>
            <a:r>
              <a:rPr lang="pl-PL" err="1"/>
              <a:t>actuator</a:t>
            </a:r>
            <a:r>
              <a:rPr lang="pl-PL"/>
              <a:t> with </a:t>
            </a:r>
            <a:r>
              <a:rPr lang="pl-PL" err="1"/>
              <a:t>torque</a:t>
            </a:r>
            <a:r>
              <a:rPr lang="pl-PL"/>
              <a:t> </a:t>
            </a:r>
            <a:r>
              <a:rPr lang="pl-PL" err="1"/>
              <a:t>capacity</a:t>
            </a:r>
            <a:r>
              <a:rPr lang="pl-PL"/>
              <a:t> of 4 Newton-</a:t>
            </a:r>
            <a:r>
              <a:rPr lang="pl-PL" err="1"/>
              <a:t>meters</a:t>
            </a:r>
            <a:r>
              <a:rPr lang="pl-PL"/>
              <a:t> </a:t>
            </a:r>
            <a:r>
              <a:rPr lang="pl-PL" b="1"/>
              <a:t>35.4 </a:t>
            </a:r>
            <a:r>
              <a:rPr lang="pl-PL" b="1" err="1"/>
              <a:t>inch-pounds</a:t>
            </a:r>
            <a:r>
              <a:rPr lang="pl-PL"/>
              <a:t> </a:t>
            </a:r>
            <a:r>
              <a:rPr lang="pl-PL" err="1"/>
              <a:t>ensuring</a:t>
            </a:r>
            <a:r>
              <a:rPr lang="pl-PL"/>
              <a:t> </a:t>
            </a:r>
            <a:r>
              <a:rPr lang="en-US"/>
              <a:t>precise airflow modulation while maintaining low energy consumption.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427F1-2967-E819-675E-200FB94ABD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850E4-B198-31A0-B85E-4030B3CA2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20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1A2DA-768A-BEE5-13FE-25752C7D4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BA7BC1-4C52-C466-61C7-8769403A1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29F39C-8B4B-E4C5-A748-F457EA6FD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VAV controller offers integration not only over an IP network but also through an onboard COM port with BACnet MS/TP and Modbus RTU support.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2B6BA-4FD1-0BC4-BBD2-B3817BE37F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59EBA-13F6-F92C-3B85-BA8FE3E75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60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787DD-CAC5-B924-0798-049A3CC8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19FF9C-5353-76A0-6116-3B838AE90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A2C88-5548-5DE3-F434-C6925A2B6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The CP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wall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panels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can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measure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temperature, humidity, and CO2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and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communicate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it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to the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controller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.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They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are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powered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directly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from the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controller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and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communicated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using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BACnet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MS/TP.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Thanks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to a smart plug on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both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VAV and CP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panels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installation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takes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seconds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with a single RJ45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cable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. CP Panel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enables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commisioning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of a single VAV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controller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200" err="1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directly</a:t>
            </a:r>
            <a:r>
              <a:rPr lang="pl-PL" sz="1200">
                <a:solidFill>
                  <a:srgbClr val="696969"/>
                </a:solidFill>
                <a:latin typeface="Open Sans"/>
                <a:ea typeface="Open Sans"/>
                <a:cs typeface="Open Sans"/>
              </a:rPr>
              <a:t> from the panel.</a:t>
            </a:r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B3B6D-3C3E-34A0-B0B6-665161755A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749D9-82B4-C15F-7B3E-A05658EF7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7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279E0-2FCF-4A33-D538-953F7AF44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761F1-1EF0-3DFC-A7A5-BC8E89089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27F974-F3EF-45F5-1A27-6D215778D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DB9F5-61DB-09F9-4B30-F3B45D3F2A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ED112-D6A5-E795-6B08-618DFF729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12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C1D65-7F4A-CFD0-EC38-F459CFF42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6E8C4-F4A6-DBC5-4C98-B5622A64D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A72B92-3188-01E5-2E64-BB8C64297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47EE7-5DD0-F9E2-ADE5-D51BD6A531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42628-99F2-172D-F420-D23698B8B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53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1200" b="1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S1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›"/>
            </a:pP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Bit 1: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Units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selection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(Imperial/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Metric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›"/>
            </a:pP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Bit 6: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Factory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Settings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200" b="1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S2</a:t>
            </a:r>
            <a:endParaRPr lang="en-US" sz="1200" b="1" dirty="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›"/>
            </a:pP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IP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address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last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octet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192.168.1.x</a:t>
            </a:r>
            <a:endParaRPr lang="en-US" sz="1200" dirty="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1200" b="1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S3</a:t>
            </a:r>
            <a:endParaRPr lang="en-US" sz="1200" b="1" dirty="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›"/>
            </a:pP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Bit 1: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Setting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configuration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from DIP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switches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or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BMS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›"/>
            </a:pP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Bit 2-7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Initial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Application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Settings</a:t>
            </a:r>
            <a:endParaRPr lang="pl-PL" sz="1200" dirty="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lvl="1">
              <a:lnSpc>
                <a:spcPct val="150000"/>
              </a:lnSpc>
            </a:pP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VAV / VVT</a:t>
            </a:r>
          </a:p>
          <a:p>
            <a:pPr lvl="1">
              <a:lnSpc>
                <a:spcPct val="150000"/>
              </a:lnSpc>
            </a:pP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Reheater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type</a:t>
            </a:r>
            <a:endParaRPr lang="pl-PL" sz="1200" dirty="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lvl="1">
              <a:lnSpc>
                <a:spcPct val="150000"/>
              </a:lnSpc>
            </a:pP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Fan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type</a:t>
            </a:r>
            <a:endParaRPr lang="pl-PL" sz="1200" dirty="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lvl="1">
              <a:lnSpc>
                <a:spcPct val="150000"/>
              </a:lnSpc>
            </a:pP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Perimeter</a:t>
            </a:r>
            <a:r>
              <a:rPr lang="pl-PL" sz="1200" dirty="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pl-PL" sz="1200" dirty="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type</a:t>
            </a:r>
            <a:endParaRPr lang="en-US" sz="1200" dirty="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01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3FCA-D13D-8EA9-9DBD-3BA57F411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E6EE9F-D6C1-28C4-8FC2-5FAB225F6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C7580-17E9-1BE5-A43E-09081485D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462D42-F796-9106-4F1C-AD67C2AE34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34B58-B1E2-B673-8CCA-D309B46DA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70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14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5F912-61B0-9DD5-17E4-585F56619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BD637F-5B06-7940-EDB5-2D773D115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1B0196-97E7-3AB4-7DB1-FBC7FE1AB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96361-2033-10D0-7B3B-5A34827B20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2897B-4F24-88E6-874D-128A38A41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E748F-8D89-8AAE-1EB9-442B6393D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F5407-2039-1378-BF71-CA4B52495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D1136F-6E56-5744-2489-78E1F5AD3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71A72-4498-0067-14E0-D09DC4E94B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DC59F-F3C7-501B-CEA7-854A69C16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22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6DBFE-90FD-23CE-8DA2-C3E1796AD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362BE4-8A03-3187-6CE6-5FE71AC54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34EC1C-2C79-2473-C15E-02B5A9F0C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1. </a:t>
            </a:r>
            <a:r>
              <a:rPr lang="pl-PL" dirty="0" err="1"/>
              <a:t>Temperature</a:t>
            </a:r>
            <a:r>
              <a:rPr lang="pl-PL" dirty="0"/>
              <a:t>: </a:t>
            </a:r>
            <a:r>
              <a:rPr lang="pl-PL" dirty="0" err="1"/>
              <a:t>Celcious</a:t>
            </a:r>
            <a:r>
              <a:rPr lang="pl-PL" dirty="0"/>
              <a:t> to Fahrenheit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pl-PL" dirty="0"/>
              <a:t>2. </a:t>
            </a:r>
            <a:r>
              <a:rPr lang="pl-PL" dirty="0" err="1"/>
              <a:t>Air</a:t>
            </a:r>
            <a:r>
              <a:rPr lang="pl-PL" dirty="0"/>
              <a:t> </a:t>
            </a:r>
            <a:r>
              <a:rPr lang="pl-PL" dirty="0" err="1"/>
              <a:t>Flow</a:t>
            </a:r>
            <a:r>
              <a:rPr lang="pl-PL" dirty="0"/>
              <a:t>: </a:t>
            </a:r>
            <a:r>
              <a:rPr lang="en-US" dirty="0" err="1"/>
              <a:t>Litres</a:t>
            </a:r>
            <a:r>
              <a:rPr lang="en-US" dirty="0"/>
              <a:t> per second to Cubic feet per minute</a:t>
            </a:r>
            <a:endParaRPr lang="pl-P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321FAF-4A1D-5E69-1D70-3EBE1FB910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30FF9-1B2B-B699-8A0A-C6776D67C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74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503CF-475E-BF5E-2BB1-35A0D2759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8E9484-98BC-C7C3-87EE-16CCCC115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61EB4A-5D8F-38AC-116D-8C1FF127E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I/O </a:t>
            </a:r>
            <a:r>
              <a:rPr lang="pl-PL" dirty="0" err="1"/>
              <a:t>types</a:t>
            </a:r>
            <a:r>
              <a:rPr lang="pl-PL" dirty="0"/>
              <a:t>: 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UI, 2DI, 3AO,4TO</a:t>
            </a:r>
            <a:endParaRPr lang="pl-PL" b="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l-P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C2B5E-6A92-F703-13ED-060A0EED96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36D2C-8FF4-70EA-FED4-E75BB902D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36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5F1D-A524-5183-69E4-678882883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669CA-EA46-B921-3D69-C8830255AA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4B84CF-280D-093B-1D04-ABDFC6C36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I/O </a:t>
            </a:r>
            <a:r>
              <a:rPr lang="pl-PL" dirty="0" err="1"/>
              <a:t>types</a:t>
            </a:r>
            <a:r>
              <a:rPr lang="pl-PL" dirty="0"/>
              <a:t>: 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UI, 2DI, 3AO,4TO</a:t>
            </a:r>
            <a:endParaRPr lang="pl-PL" b="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l-P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02017-5C09-FF9F-B359-597D69D059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49A1E-6068-3292-F53F-8A9D4DCF50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00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CD712-0F06-FDE5-9DC1-813928726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4077F-87FC-AC93-400F-FB0B5B879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1E56E8-F624-105A-8710-3FC2DB7F3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I/O </a:t>
            </a:r>
            <a:r>
              <a:rPr lang="pl-PL" dirty="0" err="1"/>
              <a:t>types</a:t>
            </a:r>
            <a:r>
              <a:rPr lang="pl-PL" dirty="0"/>
              <a:t>: 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UI, 2DI, 3AO,4TO</a:t>
            </a:r>
            <a:endParaRPr lang="pl-PL" b="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l-P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93283-C10C-51EC-253E-BD13BB5CE1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99AB61-97D5-82EF-4589-33383C42B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14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53D94-68D2-534B-5102-651EF7A2C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88B6A5-EA29-B53E-1758-BC3066A7F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C90D77-399A-6CC9-D44B-4A9D362C4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I/O </a:t>
            </a:r>
            <a:r>
              <a:rPr lang="pl-PL" dirty="0" err="1"/>
              <a:t>types</a:t>
            </a:r>
            <a:r>
              <a:rPr lang="pl-PL" dirty="0"/>
              <a:t>: 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UI, 2DI, 3AO,4TO</a:t>
            </a:r>
            <a:endParaRPr lang="pl-PL" b="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l-P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56E3E-D3D4-1BB0-E5A8-6FA23A19C5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368FF-7895-132D-A1F0-E2A22F7D41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76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53353-F474-C2BF-1C9B-A9604559D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E81F0B-E302-1AE7-74D0-482BD7870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DF119-C290-C03E-2BC1-4C109C9D4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I/O </a:t>
            </a:r>
            <a:r>
              <a:rPr lang="pl-PL" dirty="0" err="1"/>
              <a:t>types</a:t>
            </a:r>
            <a:r>
              <a:rPr lang="pl-PL" dirty="0"/>
              <a:t>: 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UI, 2DI, 3AO,4TO</a:t>
            </a:r>
            <a:endParaRPr lang="pl-PL" b="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l-P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8E395-E37A-87D2-E35D-AE354DF914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FAAD5-0E76-ABCE-B106-B0455F230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3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7B742-F707-BC36-7786-F803B694E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87BB92-11C5-3CA3-B4F4-EFC879E3D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15660-EC33-9323-039B-570E83AB5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I/O </a:t>
            </a:r>
            <a:r>
              <a:rPr lang="pl-PL" dirty="0" err="1"/>
              <a:t>types</a:t>
            </a:r>
            <a:r>
              <a:rPr lang="pl-PL" dirty="0"/>
              <a:t>: 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UI, 2DI, 3AO,4TO</a:t>
            </a:r>
            <a:endParaRPr lang="pl-PL" b="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l-P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48876-9398-26FE-2A1D-926C52E2B0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0713E-E18E-3F10-80E5-C13FE5378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F8396-1F9F-A449-E6F4-F84EBCC5F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B13F71-F7E5-5FD3-4DE0-9449B85CE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48840-95D8-2F22-4248-0E61489BC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C5F77-D833-3E4F-2598-16D8863247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1B2C0-C94F-FFA5-90D9-E7DA443BC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222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87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F7ADC-FD10-78C2-165A-B333654E0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B31FF-D550-70C2-CD70-1D04D8345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D5CE1-4848-8A5E-01E7-B551E33EA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DC127-3766-AAB2-719B-421459899E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7BF8F-998E-4F68-1FC2-AF6B2DCEC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0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A5E15-745A-4562-BA5D-45112262D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0F0CD-4008-AC02-D87D-21FF82D17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D5B7FF-6152-4667-DC36-9FA0BE2C3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I/O </a:t>
            </a:r>
            <a:r>
              <a:rPr lang="pl-PL" err="1"/>
              <a:t>types</a:t>
            </a:r>
            <a:r>
              <a:rPr lang="pl-PL"/>
              <a:t>:  </a:t>
            </a:r>
            <a:r>
              <a:rPr lang="pl-PL"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UI, 2DI, 3AO,4TO</a:t>
            </a:r>
            <a:endParaRPr lang="pl-PL" b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822B4-4824-5FC9-8927-4E4081B71D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BE416-9C46-E340-EE5B-650C98F5E3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77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5A96A-36D3-1499-FD90-D2DEF41F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2A792-9963-C746-31DC-A78321364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1BB60-08AF-DE8B-910C-72055F961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I/O </a:t>
            </a:r>
            <a:r>
              <a:rPr lang="pl-PL" err="1"/>
              <a:t>types</a:t>
            </a:r>
            <a:r>
              <a:rPr lang="pl-PL"/>
              <a:t>:  </a:t>
            </a:r>
            <a:r>
              <a:rPr lang="pl-PL"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UI, 2DI, 3AO,4TO</a:t>
            </a:r>
            <a:endParaRPr lang="pl-PL" b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682E8-2CF4-BE61-C0A4-90A3DA56BC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2551B-0B94-5755-E173-550C44FFE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1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66452-3A58-C57E-89B8-993FA917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4BBC7-552A-466F-5BCB-83C2F588C4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481C65-2440-19E2-C331-38384B4C2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I/O </a:t>
            </a:r>
            <a:r>
              <a:rPr lang="pl-PL" err="1"/>
              <a:t>types</a:t>
            </a:r>
            <a:r>
              <a:rPr lang="pl-PL"/>
              <a:t>:  </a:t>
            </a:r>
            <a:r>
              <a:rPr lang="pl-PL"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UI, 2DI, 3AO,4TO</a:t>
            </a:r>
            <a:endParaRPr lang="pl-PL" b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25EDD-DE90-545D-0EF7-BABA6E8A49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5F444-39CA-6624-4DE7-9589F7D09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97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06BC7-149F-19F2-02A4-4B4698CB7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3FDEF-4F0D-CB71-2D66-FEFFDE947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592F4E-7CE9-44CF-D0EE-D9B04D5D5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I/O </a:t>
            </a:r>
            <a:r>
              <a:rPr lang="pl-PL" err="1"/>
              <a:t>types</a:t>
            </a:r>
            <a:r>
              <a:rPr lang="pl-PL"/>
              <a:t>:  </a:t>
            </a:r>
            <a:r>
              <a:rPr lang="pl-PL" sz="120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UI, 2DI, 3AO,4TO</a:t>
            </a:r>
            <a:endParaRPr lang="pl-PL" b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B7384-AEED-F3B8-9F0B-657AC0C2E8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21503-BE99-FEF5-5140-007FCCAB4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10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F9332-9045-E91A-0CDC-6D691FD48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6D34C-4FF5-B01F-E4EB-595FC3CC30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5584C8-7AA2-B3D8-AD6E-4FD479C7A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Lorenzo </a:t>
            </a:r>
          </a:p>
          <a:p>
            <a:endParaRPr lang="pl-PL"/>
          </a:p>
          <a:p>
            <a:endParaRPr lang="pl-PL"/>
          </a:p>
          <a:p>
            <a:r>
              <a:rPr lang="en-US"/>
              <a:t>VAV12-IP</a:t>
            </a:r>
          </a:p>
          <a:p>
            <a:pPr marL="571500" lvl="1" indent="-171450" algn="just">
              <a:buFont typeface="Arial" panose="020B0604020202020204" pitchFamily="34" charset="0"/>
              <a:buChar char="•"/>
            </a:pPr>
            <a:endParaRPr lang="pl-PL">
              <a:solidFill>
                <a:srgbClr val="7D7D7D"/>
              </a:solidFill>
              <a:latin typeface="Asap" panose="020F0504030202060203" pitchFamily="34" charset="-18"/>
            </a:endParaRPr>
          </a:p>
          <a:p>
            <a:pPr marL="571500" lvl="1" indent="-171450" algn="just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D7D7D"/>
                </a:solidFill>
                <a:latin typeface="Asap" panose="020F0504030202060203" pitchFamily="34" charset="-18"/>
              </a:rPr>
              <a:t>1 x IP - 2 x RJ45 socket in switch configuration with failsafe functionality in case of lack of power (for Modbus TCP or BACnet IP and </a:t>
            </a:r>
            <a:r>
              <a:rPr lang="en-US" sz="1200" err="1">
                <a:solidFill>
                  <a:srgbClr val="7D7D7D"/>
                </a:solidFill>
                <a:latin typeface="Asap" panose="020F0504030202060203" pitchFamily="34" charset="-18"/>
              </a:rPr>
              <a:t>iFnet</a:t>
            </a:r>
            <a:r>
              <a:rPr lang="en-US" sz="1200">
                <a:solidFill>
                  <a:srgbClr val="7D7D7D"/>
                </a:solidFill>
                <a:latin typeface="Asap" panose="020F0504030202060203" pitchFamily="34" charset="-18"/>
              </a:rPr>
              <a:t>) for programming and the BMS</a:t>
            </a:r>
          </a:p>
          <a:p>
            <a:pPr marL="571500" lvl="1" indent="-171450" algn="just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D7D7D"/>
                </a:solidFill>
                <a:latin typeface="Asap" panose="020F0504030202060203" pitchFamily="34" charset="-18"/>
              </a:rPr>
              <a:t>1 x RS-485 - 1 x RJ45 socket + 4 pin spring connector (for Modbus RTU / ASCII or BACnet MS/TP with 24 VAC power supply) for the room sensor (max 4 room panel)</a:t>
            </a:r>
          </a:p>
          <a:p>
            <a:endParaRPr lang="en-US"/>
          </a:p>
          <a:p>
            <a:r>
              <a:rPr lang="en-US"/>
              <a:t>VAV12</a:t>
            </a:r>
          </a:p>
          <a:p>
            <a:endParaRPr lang="en-US"/>
          </a:p>
          <a:p>
            <a:pPr marL="571500" lvl="1" indent="-171450" algn="just">
              <a:buFont typeface="Arial" panose="020B0604020202020204" pitchFamily="34" charset="0"/>
              <a:buChar char="•"/>
            </a:pP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x RS-485 - 3 pin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screw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connector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(for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Modbus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RTU / ASCII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or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BACnet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MS/TP and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iFnet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) for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programming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and the BMS</a:t>
            </a:r>
          </a:p>
          <a:p>
            <a:pPr marL="571500" lvl="1" indent="-171450" algn="just">
              <a:buFont typeface="Arial" panose="020B0604020202020204" pitchFamily="34" charset="0"/>
              <a:buChar char="•"/>
            </a:pP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1 x RS-485 - 1 x RJ45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socket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+ 4 pin spring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connector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(for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Modbus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RTU / ASCII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or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BACnet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MS/TP with 24 VAC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power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supply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) for the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room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sensor (max 4 </a:t>
            </a:r>
            <a:r>
              <a:rPr lang="pl-PL" sz="1200" err="1">
                <a:solidFill>
                  <a:srgbClr val="7D7D7D"/>
                </a:solidFill>
                <a:latin typeface="Asap" panose="020F0504030202060203" pitchFamily="34" charset="-18"/>
              </a:rPr>
              <a:t>room</a:t>
            </a:r>
            <a:r>
              <a:rPr lang="pl-PL" sz="1200">
                <a:solidFill>
                  <a:srgbClr val="7D7D7D"/>
                </a:solidFill>
                <a:latin typeface="Asap" panose="020F0504030202060203" pitchFamily="34" charset="-18"/>
              </a:rPr>
              <a:t> panel)</a:t>
            </a:r>
          </a:p>
          <a:p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CD121-3BD7-9D30-FECA-06D0D8E12B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iC 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7E486-DC47-1F56-E02B-22A8542ADA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56EE9-186D-4E93-AFFE-555649356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3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at_lewy_jasny_moty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ACE1A0-5CC9-B940-A8D0-E5A297AE4BF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3DE2674-DC21-4ABD-1280-CC944ED5E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566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6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ebieski_lewy_ciemny_moty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ACE1A0-5CC9-B940-A8D0-E5A297AE4BF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86A5280-3C3D-9C17-DB99-81110DF3E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"/>
            <a:ext cx="56634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1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ry_lewy_ciemny_moty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CE1A0-5CC9-B940-A8D0-E5A297AE4BF3}" type="slidenum">
              <a:rPr lang="pl-PL" smtClean="0"/>
              <a:t>‹#›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7637F23-3802-ED1E-1CD9-8F0FEC62C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-1"/>
            <a:ext cx="56634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ony_lewy_ciemny_moty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CE1A0-5CC9-B940-A8D0-E5A297AE4BF3}" type="slidenum">
              <a:rPr lang="pl-PL" smtClean="0"/>
              <a:t>‹#›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3F9EEB1-5332-88B4-3FCD-3C9482A06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-1"/>
            <a:ext cx="56634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64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at_prawy_ciemny_moty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ACE1A0-5CC9-B940-A8D0-E5A297AE4BF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0F153B-842E-6603-D36F-7D448F252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 rot="10800000">
            <a:off x="6528529" y="-1"/>
            <a:ext cx="56634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60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ebieski_prawy_ciemny_moty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ACE1A0-5CC9-B940-A8D0-E5A297AE4BF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86A5280-3C3D-9C17-DB99-81110DF3E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6528529" y="-1"/>
            <a:ext cx="56634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08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ry_prawy_ciemny_moty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CE1A0-5CC9-B940-A8D0-E5A297AE4BF3}" type="slidenum">
              <a:rPr lang="pl-PL" smtClean="0"/>
              <a:t>‹#›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7637F23-3802-ED1E-1CD9-8F0FEC62C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0800000">
            <a:off x="6528529" y="-1"/>
            <a:ext cx="56634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30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ony_prawy_ciemny_moty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CE1A0-5CC9-B940-A8D0-E5A297AE4BF3}" type="slidenum">
              <a:rPr lang="pl-PL" smtClean="0"/>
              <a:t>‹#›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3F9EEB1-5332-88B4-3FCD-3C9482A06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0800000">
            <a:off x="6528529" y="-1"/>
            <a:ext cx="56634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40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zary_prawy_ciemny_moty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CE1A0-5CC9-B940-A8D0-E5A297AE4B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0584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368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6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ebieski_lewy_jasny_moty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ACE1A0-5CC9-B940-A8D0-E5A297AE4BF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3DE2674-DC21-4ABD-1280-CC944ED5E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566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2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ry_lewy_jasny_moty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ACE1A0-5CC9-B940-A8D0-E5A297AE4BF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3DE2674-DC21-4ABD-1280-CC944ED5E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0" y="0"/>
            <a:ext cx="566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ony_lewy_jasny_moty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CE1A0-5CC9-B940-A8D0-E5A297AE4BF3}" type="slidenum">
              <a:rPr lang="pl-PL" smtClean="0"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3DE2674-DC21-4ABD-1280-CC944ED5E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566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4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at_prawy_jasny_moty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ACE1A0-5CC9-B940-A8D0-E5A297AE4BF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3DE2674-DC21-4ABD-1280-CC944ED5E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0800000">
            <a:off x="6528528" y="0"/>
            <a:ext cx="566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ebieski_prawy_jasny_moty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ACE1A0-5CC9-B940-A8D0-E5A297AE4BF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3DE2674-DC21-4ABD-1280-CC944ED5E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0800000">
            <a:off x="6528528" y="0"/>
            <a:ext cx="566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3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ry_prawy_jasny_moty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ACE1A0-5CC9-B940-A8D0-E5A297AE4BF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3DE2674-DC21-4ABD-1280-CC944ED5E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0800000">
            <a:off x="6528528" y="0"/>
            <a:ext cx="566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6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ony_prawy_jasny_moty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CE1A0-5CC9-B940-A8D0-E5A297AE4BF3}" type="slidenum">
              <a:rPr lang="pl-PL" smtClean="0"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3DE2674-DC21-4ABD-1280-CC944ED5E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 rot="10800000">
            <a:off x="6528528" y="0"/>
            <a:ext cx="566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66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at_lewy_ciemny_moty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898EF-027F-2254-EF60-D5A324DA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ACE1A0-5CC9-B940-A8D0-E5A297AE4BF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0F153B-842E-6603-D36F-7D448F252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-1"/>
            <a:ext cx="56634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7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508678-4675-A26E-D613-A08DE56B2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4719" y="6051550"/>
            <a:ext cx="67024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ACE1A0-5CC9-B940-A8D0-E5A297AE4BF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548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5ACBF0"/>
          </p15:clr>
        </p15:guide>
        <p15:guide id="2" orient="horz" pos="278">
          <p15:clr>
            <a:srgbClr val="5ACBF0"/>
          </p15:clr>
        </p15:guide>
        <p15:guide id="3" orient="horz" pos="4042">
          <p15:clr>
            <a:srgbClr val="5ACBF0"/>
          </p15:clr>
        </p15:guide>
        <p15:guide id="4" pos="3840">
          <p15:clr>
            <a:srgbClr val="5ACBF0"/>
          </p15:clr>
        </p15:guide>
        <p15:guide id="5" pos="269">
          <p15:clr>
            <a:srgbClr val="5ACBF0"/>
          </p15:clr>
        </p15:guide>
        <p15:guide id="6" pos="7411">
          <p15:clr>
            <a:srgbClr val="5ACBF0"/>
          </p15:clr>
        </p15:guide>
        <p15:guide id="7" pos="4316">
          <p15:clr>
            <a:srgbClr val="9FCC3B"/>
          </p15:clr>
        </p15:guide>
        <p15:guide id="8" pos="3364">
          <p15:clr>
            <a:srgbClr val="9FCC3B"/>
          </p15:clr>
        </p15:guide>
        <p15:guide id="9" orient="horz" pos="1888">
          <p15:clr>
            <a:srgbClr val="F26B43"/>
          </p15:clr>
        </p15:guide>
        <p15:guide id="10" orient="horz" pos="2432">
          <p15:clr>
            <a:srgbClr val="F26B43"/>
          </p15:clr>
        </p15:guide>
        <p15:guide id="11" pos="2162">
          <p15:clr>
            <a:srgbClr val="F26B43"/>
          </p15:clr>
        </p15:guide>
        <p15:guide id="12" pos="2434">
          <p15:clr>
            <a:srgbClr val="F26B43"/>
          </p15:clr>
        </p15:guide>
        <p15:guide id="13" pos="1890">
          <p15:clr>
            <a:srgbClr val="F26B43"/>
          </p15:clr>
        </p15:guide>
        <p15:guide id="14" pos="5518">
          <p15:clr>
            <a:srgbClr val="F26B43"/>
          </p15:clr>
        </p15:guide>
        <p15:guide id="15" pos="5790">
          <p15:clr>
            <a:srgbClr val="F26B43"/>
          </p15:clr>
        </p15:guide>
        <p15:guide id="16" pos="52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10.png"/><Relationship Id="rId3" Type="http://schemas.openxmlformats.org/officeDocument/2006/relationships/image" Target="../media/image60.png"/><Relationship Id="rId7" Type="http://schemas.openxmlformats.org/officeDocument/2006/relationships/customXml" Target="../ink/ink2.xml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0.png"/><Relationship Id="rId11" Type="http://schemas.openxmlformats.org/officeDocument/2006/relationships/image" Target="../media/image62.png"/><Relationship Id="rId5" Type="http://schemas.openxmlformats.org/officeDocument/2006/relationships/customXml" Target="../ink/ink1.xml"/><Relationship Id="rId10" Type="http://schemas.openxmlformats.org/officeDocument/2006/relationships/image" Target="../media/image490.png"/><Relationship Id="rId4" Type="http://schemas.openxmlformats.org/officeDocument/2006/relationships/image" Target="../media/image61.png"/><Relationship Id="rId9" Type="http://schemas.openxmlformats.org/officeDocument/2006/relationships/customXml" Target="../ink/ink3.xml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470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4.xml"/><Relationship Id="rId11" Type="http://schemas.openxmlformats.org/officeDocument/2006/relationships/image" Target="../media/image490.png"/><Relationship Id="rId5" Type="http://schemas.openxmlformats.org/officeDocument/2006/relationships/image" Target="../media/image61.png"/><Relationship Id="rId15" Type="http://schemas.openxmlformats.org/officeDocument/2006/relationships/image" Target="../media/image10.png"/><Relationship Id="rId10" Type="http://schemas.openxmlformats.org/officeDocument/2006/relationships/customXml" Target="../ink/ink6.xml"/><Relationship Id="rId4" Type="http://schemas.openxmlformats.org/officeDocument/2006/relationships/image" Target="../media/image66.svg"/><Relationship Id="rId9" Type="http://schemas.openxmlformats.org/officeDocument/2006/relationships/image" Target="../media/image480.png"/><Relationship Id="rId14" Type="http://schemas.openxmlformats.org/officeDocument/2006/relationships/image" Target="../media/image6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10" Type="http://schemas.openxmlformats.org/officeDocument/2006/relationships/image" Target="../media/image10.png"/><Relationship Id="rId4" Type="http://schemas.openxmlformats.org/officeDocument/2006/relationships/image" Target="../media/image71.png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sv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33.png"/><Relationship Id="rId4" Type="http://schemas.openxmlformats.org/officeDocument/2006/relationships/image" Target="../media/image29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29.svg"/><Relationship Id="rId10" Type="http://schemas.openxmlformats.org/officeDocument/2006/relationships/image" Target="../media/image21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F7C5E338-1CBE-B55A-1BBC-F29ABB56698B}"/>
              </a:ext>
            </a:extLst>
          </p:cNvPr>
          <p:cNvSpPr txBox="1"/>
          <p:nvPr/>
        </p:nvSpPr>
        <p:spPr>
          <a:xfrm>
            <a:off x="427037" y="2232429"/>
            <a:ext cx="5668963" cy="246221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VAV14-IP</a:t>
            </a:r>
          </a:p>
          <a:p>
            <a:r>
              <a:rPr lang="pl-PL" sz="4000" dirty="0">
                <a:solidFill>
                  <a:schemeClr val="bg1"/>
                </a:solidFill>
              </a:rPr>
              <a:t>Smart </a:t>
            </a:r>
            <a:r>
              <a:rPr lang="pl-PL" sz="4000" dirty="0" err="1">
                <a:solidFill>
                  <a:schemeClr val="bg1"/>
                </a:solidFill>
              </a:rPr>
              <a:t>at</a:t>
            </a:r>
            <a:r>
              <a:rPr lang="pl-PL" sz="4000" dirty="0">
                <a:solidFill>
                  <a:schemeClr val="bg1"/>
                </a:solidFill>
              </a:rPr>
              <a:t> the Edge.</a:t>
            </a:r>
          </a:p>
          <a:p>
            <a:endParaRPr lang="pl-PL" sz="40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Pawel Szarmanski</a:t>
            </a:r>
          </a:p>
          <a:p>
            <a:r>
              <a:rPr lang="pl-PL" sz="2000" dirty="0">
                <a:solidFill>
                  <a:schemeClr val="bg1"/>
                </a:solidFill>
              </a:rPr>
              <a:t>Solution Product Manager</a:t>
            </a: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3B4085E-254D-203E-01A1-136018352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22947" y="5155099"/>
            <a:ext cx="368183" cy="216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5C6C3BE-76A2-986C-A011-B544154AF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76" y="650088"/>
            <a:ext cx="8289178" cy="68580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E09A56A-3FCF-2692-6DF5-E1482EE79C3B}"/>
              </a:ext>
            </a:extLst>
          </p:cNvPr>
          <p:cNvSpPr txBox="1"/>
          <p:nvPr/>
        </p:nvSpPr>
        <p:spPr>
          <a:xfrm>
            <a:off x="3882293" y="6224478"/>
            <a:ext cx="21904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err="1">
                <a:solidFill>
                  <a:schemeClr val="bg1"/>
                </a:solidFill>
              </a:rPr>
              <a:t>ic.tech</a:t>
            </a:r>
            <a:endParaRPr lang="pl-PL" sz="1400">
              <a:solidFill>
                <a:schemeClr val="bg1"/>
              </a:solidFill>
            </a:endParaRPr>
          </a:p>
        </p:txBody>
      </p:sp>
      <p:pic>
        <p:nvPicPr>
          <p:cNvPr id="3" name="Picture 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6565FF1-1EE1-282C-6632-672E9D4B3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972" y="232427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3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B8772E22-6C8C-8AC1-6E82-26BE6588C156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Controller</a:t>
            </a:r>
          </a:p>
        </p:txBody>
      </p:sp>
      <p:sp>
        <p:nvSpPr>
          <p:cNvPr id="7" name="pole tekstowe 16">
            <a:extLst>
              <a:ext uri="{FF2B5EF4-FFF2-40B4-BE49-F238E27FC236}">
                <a16:creationId xmlns:a16="http://schemas.microsoft.com/office/drawing/2014/main" id="{5776D406-0192-7C3D-5517-753C2B2FDA09}"/>
              </a:ext>
            </a:extLst>
          </p:cNvPr>
          <p:cNvSpPr txBox="1"/>
          <p:nvPr/>
        </p:nvSpPr>
        <p:spPr>
          <a:xfrm>
            <a:off x="289616" y="717958"/>
            <a:ext cx="35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Features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pl-PL" sz="200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E928E480-294D-1D3E-B339-F433E7C2C856}"/>
              </a:ext>
            </a:extLst>
          </p:cNvPr>
          <p:cNvSpPr txBox="1">
            <a:spLocks/>
          </p:cNvSpPr>
          <p:nvPr/>
        </p:nvSpPr>
        <p:spPr>
          <a:xfrm>
            <a:off x="237611" y="1398906"/>
            <a:ext cx="4914900" cy="13644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Key</a:t>
            </a:r>
            <a:r>
              <a:rPr lang="pl-PL" sz="2000" b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hardware </a:t>
            </a: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features</a:t>
            </a:r>
            <a:endParaRPr lang="pl-PL" sz="2000" b="1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01 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Compact design with 13 on-board I/O and differential pressure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sensor</a:t>
            </a:r>
          </a:p>
        </p:txBody>
      </p:sp>
      <p:pic>
        <p:nvPicPr>
          <p:cNvPr id="13" name="Picture 12" descr="A white electronic device with black text&#10;&#10;AI-generated content may be incorrect.">
            <a:extLst>
              <a:ext uri="{FF2B5EF4-FFF2-40B4-BE49-F238E27FC236}">
                <a16:creationId xmlns:a16="http://schemas.microsoft.com/office/drawing/2014/main" id="{816F0550-9502-BAD9-8E7B-8F0BF2F85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r="-1" b="8311"/>
          <a:stretch/>
        </p:blipFill>
        <p:spPr>
          <a:xfrm>
            <a:off x="4191000" y="56150"/>
            <a:ext cx="8311700" cy="6288006"/>
          </a:xfrm>
          <a:prstGeom prst="rect">
            <a:avLst/>
          </a:prstGeom>
        </p:spPr>
      </p:pic>
      <p:pic>
        <p:nvPicPr>
          <p:cNvPr id="15" name="Picture 14" descr="Shape, logo&#10;&#10;Description automatically generated">
            <a:extLst>
              <a:ext uri="{FF2B5EF4-FFF2-40B4-BE49-F238E27FC236}">
                <a16:creationId xmlns:a16="http://schemas.microsoft.com/office/drawing/2014/main" id="{746DAF23-A130-94CA-C3D1-DCB2647E5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6168587"/>
            <a:ext cx="861375" cy="484523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96C15813-5272-D7BC-3330-896C5E7BD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7509"/>
          <a:stretch/>
        </p:blipFill>
        <p:spPr>
          <a:xfrm>
            <a:off x="11356975" y="6168587"/>
            <a:ext cx="502837" cy="486000"/>
          </a:xfrm>
          <a:prstGeom prst="rect">
            <a:avLst/>
          </a:prstGeom>
        </p:spPr>
      </p:pic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2DF7B3E-7C8F-5A5C-E8D2-BF387B5A11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83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D92FA-8082-F5C5-E710-E92AD4FDD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651EFBFD-F822-B829-42AE-F52921A8A750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Controller</a:t>
            </a:r>
          </a:p>
        </p:txBody>
      </p:sp>
      <p:sp>
        <p:nvSpPr>
          <p:cNvPr id="7" name="pole tekstowe 16">
            <a:extLst>
              <a:ext uri="{FF2B5EF4-FFF2-40B4-BE49-F238E27FC236}">
                <a16:creationId xmlns:a16="http://schemas.microsoft.com/office/drawing/2014/main" id="{0F0E165E-55DE-5923-8E25-C6E51BCAE2B7}"/>
              </a:ext>
            </a:extLst>
          </p:cNvPr>
          <p:cNvSpPr txBox="1"/>
          <p:nvPr/>
        </p:nvSpPr>
        <p:spPr>
          <a:xfrm>
            <a:off x="289616" y="717958"/>
            <a:ext cx="35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Features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pl-PL" sz="200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5E69039C-EED6-2D74-480B-DE18F9BA865E}"/>
              </a:ext>
            </a:extLst>
          </p:cNvPr>
          <p:cNvSpPr txBox="1">
            <a:spLocks/>
          </p:cNvSpPr>
          <p:nvPr/>
        </p:nvSpPr>
        <p:spPr>
          <a:xfrm>
            <a:off x="237611" y="1398906"/>
            <a:ext cx="4914900" cy="19902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Key</a:t>
            </a:r>
            <a:r>
              <a:rPr lang="pl-PL" sz="2000" b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hardware </a:t>
            </a: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features</a:t>
            </a:r>
            <a:endParaRPr lang="pl-PL" sz="2000" b="1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01 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Compact design with 13 on-board I/O and differential pressure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sensor</a:t>
            </a: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02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Two-port Ethernet switch with a fail-safe mechanism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</p:txBody>
      </p:sp>
      <p:pic>
        <p:nvPicPr>
          <p:cNvPr id="13" name="Picture 12" descr="A white electronic device with black text&#10;&#10;AI-generated content may be incorrect.">
            <a:extLst>
              <a:ext uri="{FF2B5EF4-FFF2-40B4-BE49-F238E27FC236}">
                <a16:creationId xmlns:a16="http://schemas.microsoft.com/office/drawing/2014/main" id="{AB2C4EFC-B712-F521-B9D3-E9C84197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r="-1" b="8311"/>
          <a:stretch/>
        </p:blipFill>
        <p:spPr>
          <a:xfrm>
            <a:off x="4838700" y="56150"/>
            <a:ext cx="7664000" cy="6288006"/>
          </a:xfrm>
          <a:prstGeom prst="rect">
            <a:avLst/>
          </a:prstGeom>
        </p:spPr>
      </p:pic>
      <p:pic>
        <p:nvPicPr>
          <p:cNvPr id="15" name="Picture 14" descr="Shape, logo&#10;&#10;Description automatically generated">
            <a:extLst>
              <a:ext uri="{FF2B5EF4-FFF2-40B4-BE49-F238E27FC236}">
                <a16:creationId xmlns:a16="http://schemas.microsoft.com/office/drawing/2014/main" id="{AA4CCA5C-8659-38B3-CBE9-A9CAB07B1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6168587"/>
            <a:ext cx="861375" cy="484523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1B3DFA78-09EF-7151-9A90-E236F7B4C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7509"/>
          <a:stretch/>
        </p:blipFill>
        <p:spPr>
          <a:xfrm>
            <a:off x="11356975" y="6168587"/>
            <a:ext cx="502837" cy="486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7340A75B-057C-B840-A4E9-874AB7C62E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601" t="3201" r="7263" b="3602"/>
          <a:stretch/>
        </p:blipFill>
        <p:spPr>
          <a:xfrm>
            <a:off x="8985258" y="1180449"/>
            <a:ext cx="3206742" cy="3291542"/>
          </a:xfrm>
          <a:prstGeom prst="ellipse">
            <a:avLst/>
          </a:prstGeom>
          <a:ln w="9525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9B106B3-6D95-382D-61EC-9DDEE46F2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2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BCFBC-368D-CD03-6250-C869222E3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497A9545-9F93-31F0-2AD8-FD2D28D36E0F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Controller</a:t>
            </a:r>
          </a:p>
        </p:txBody>
      </p:sp>
      <p:sp>
        <p:nvSpPr>
          <p:cNvPr id="7" name="pole tekstowe 16">
            <a:extLst>
              <a:ext uri="{FF2B5EF4-FFF2-40B4-BE49-F238E27FC236}">
                <a16:creationId xmlns:a16="http://schemas.microsoft.com/office/drawing/2014/main" id="{DFEFC9B5-AFD2-E227-3E11-7F6EA1F645F6}"/>
              </a:ext>
            </a:extLst>
          </p:cNvPr>
          <p:cNvSpPr txBox="1"/>
          <p:nvPr/>
        </p:nvSpPr>
        <p:spPr>
          <a:xfrm>
            <a:off x="289616" y="717958"/>
            <a:ext cx="35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Features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pl-PL" sz="200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75138874-9B0C-544A-CF86-9EFA200618A8}"/>
              </a:ext>
            </a:extLst>
          </p:cNvPr>
          <p:cNvSpPr txBox="1">
            <a:spLocks/>
          </p:cNvSpPr>
          <p:nvPr/>
        </p:nvSpPr>
        <p:spPr>
          <a:xfrm>
            <a:off x="237611" y="1398906"/>
            <a:ext cx="4914900" cy="19902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Key</a:t>
            </a:r>
            <a:r>
              <a:rPr lang="pl-PL" sz="2000" b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hardware </a:t>
            </a: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features</a:t>
            </a:r>
            <a:endParaRPr lang="pl-PL" sz="2000" b="1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01 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Compact design with 13 on-board I/O and differential pressure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sensor</a:t>
            </a: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02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Two-port Ethernet switch with a fail-safe mechanism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03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USB-C port</a:t>
            </a:r>
            <a:endParaRPr lang="en-US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</p:txBody>
      </p:sp>
      <p:pic>
        <p:nvPicPr>
          <p:cNvPr id="13" name="Picture 12" descr="A white electronic device with black text&#10;&#10;AI-generated content may be incorrect.">
            <a:extLst>
              <a:ext uri="{FF2B5EF4-FFF2-40B4-BE49-F238E27FC236}">
                <a16:creationId xmlns:a16="http://schemas.microsoft.com/office/drawing/2014/main" id="{12D492E2-8D85-518D-5D19-2927811A9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r="-1" b="8311"/>
          <a:stretch/>
        </p:blipFill>
        <p:spPr>
          <a:xfrm>
            <a:off x="4838700" y="56150"/>
            <a:ext cx="7664000" cy="6288006"/>
          </a:xfrm>
          <a:prstGeom prst="rect">
            <a:avLst/>
          </a:prstGeom>
        </p:spPr>
      </p:pic>
      <p:pic>
        <p:nvPicPr>
          <p:cNvPr id="15" name="Picture 14" descr="Shape, logo&#10;&#10;Description automatically generated">
            <a:extLst>
              <a:ext uri="{FF2B5EF4-FFF2-40B4-BE49-F238E27FC236}">
                <a16:creationId xmlns:a16="http://schemas.microsoft.com/office/drawing/2014/main" id="{A6CB23A8-D626-5540-F9A2-F66C76E38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6168587"/>
            <a:ext cx="861375" cy="484523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F20BE727-2F78-187B-C19B-4C12724D2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7509"/>
          <a:stretch/>
        </p:blipFill>
        <p:spPr>
          <a:xfrm>
            <a:off x="11356975" y="6168587"/>
            <a:ext cx="502837" cy="4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B1D24-4885-F560-C30F-F5E2C5DA01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39" t="-1" r="5582" b="-803"/>
          <a:stretch/>
        </p:blipFill>
        <p:spPr>
          <a:xfrm>
            <a:off x="5813317" y="880947"/>
            <a:ext cx="2857383" cy="2508247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A44303B-3810-1B0C-6A87-FDAF57B90E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72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8FFAA-8160-D262-204C-799E51C72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FF4C9768-CB05-368D-C45B-16626CA8697F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Controller</a:t>
            </a:r>
          </a:p>
        </p:txBody>
      </p:sp>
      <p:sp>
        <p:nvSpPr>
          <p:cNvPr id="7" name="pole tekstowe 16">
            <a:extLst>
              <a:ext uri="{FF2B5EF4-FFF2-40B4-BE49-F238E27FC236}">
                <a16:creationId xmlns:a16="http://schemas.microsoft.com/office/drawing/2014/main" id="{5B08B528-1E49-5B75-4F99-B5D216F528FF}"/>
              </a:ext>
            </a:extLst>
          </p:cNvPr>
          <p:cNvSpPr txBox="1"/>
          <p:nvPr/>
        </p:nvSpPr>
        <p:spPr>
          <a:xfrm>
            <a:off x="289616" y="717958"/>
            <a:ext cx="35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Features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pl-PL" sz="200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925DDFDB-9B79-6F04-A8B0-903EE625F8F9}"/>
              </a:ext>
            </a:extLst>
          </p:cNvPr>
          <p:cNvSpPr txBox="1">
            <a:spLocks/>
          </p:cNvSpPr>
          <p:nvPr/>
        </p:nvSpPr>
        <p:spPr>
          <a:xfrm>
            <a:off x="237611" y="1398906"/>
            <a:ext cx="4914900" cy="23031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Key</a:t>
            </a:r>
            <a:r>
              <a:rPr lang="pl-PL" sz="2000" b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hardware </a:t>
            </a: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features</a:t>
            </a:r>
            <a:endParaRPr lang="pl-PL" sz="2000" b="1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01 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Compact design with 13 on-board I/O and differential pressure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sensor</a:t>
            </a: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02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Two-port Ethernet switch with a fail-safe mechanism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03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USB-C port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04 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DIP </a:t>
            </a:r>
            <a:r>
              <a:rPr lang="pl-PL" sz="120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switches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endParaRPr lang="en-US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</p:txBody>
      </p:sp>
      <p:pic>
        <p:nvPicPr>
          <p:cNvPr id="13" name="Picture 12" descr="A white electronic device with black text&#10;&#10;AI-generated content may be incorrect.">
            <a:extLst>
              <a:ext uri="{FF2B5EF4-FFF2-40B4-BE49-F238E27FC236}">
                <a16:creationId xmlns:a16="http://schemas.microsoft.com/office/drawing/2014/main" id="{ED532056-EA33-F7E7-FDD3-3CED64F95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r="-1" b="8311"/>
          <a:stretch/>
        </p:blipFill>
        <p:spPr>
          <a:xfrm>
            <a:off x="4838700" y="56150"/>
            <a:ext cx="7664000" cy="6288006"/>
          </a:xfrm>
          <a:prstGeom prst="rect">
            <a:avLst/>
          </a:prstGeom>
        </p:spPr>
      </p:pic>
      <p:pic>
        <p:nvPicPr>
          <p:cNvPr id="15" name="Picture 14" descr="Shape, logo&#10;&#10;Description automatically generated">
            <a:extLst>
              <a:ext uri="{FF2B5EF4-FFF2-40B4-BE49-F238E27FC236}">
                <a16:creationId xmlns:a16="http://schemas.microsoft.com/office/drawing/2014/main" id="{5522E650-84DF-12EB-4AEA-7301183FD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6168587"/>
            <a:ext cx="861375" cy="484523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CFC57ACC-C307-04AB-E734-C5BDA0214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7509"/>
          <a:stretch/>
        </p:blipFill>
        <p:spPr>
          <a:xfrm>
            <a:off x="11356975" y="6168587"/>
            <a:ext cx="502837" cy="4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463FA-5A80-2851-A0CB-9B94BD497E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39" t="-1" r="5582" b="-803"/>
          <a:stretch/>
        </p:blipFill>
        <p:spPr>
          <a:xfrm>
            <a:off x="5813317" y="880947"/>
            <a:ext cx="2857383" cy="2508247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5B57C58-60FC-9731-C559-EDB9CCE464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3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26907-90A9-0D35-C878-C651D290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0C60C0E8-3F56-F34F-A9A1-2C37829B17B2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Controller</a:t>
            </a:r>
          </a:p>
        </p:txBody>
      </p:sp>
      <p:sp>
        <p:nvSpPr>
          <p:cNvPr id="7" name="pole tekstowe 16">
            <a:extLst>
              <a:ext uri="{FF2B5EF4-FFF2-40B4-BE49-F238E27FC236}">
                <a16:creationId xmlns:a16="http://schemas.microsoft.com/office/drawing/2014/main" id="{1F40CAA4-162B-064B-4908-F9C1AC9AEB1B}"/>
              </a:ext>
            </a:extLst>
          </p:cNvPr>
          <p:cNvSpPr txBox="1"/>
          <p:nvPr/>
        </p:nvSpPr>
        <p:spPr>
          <a:xfrm>
            <a:off x="289616" y="717958"/>
            <a:ext cx="35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Features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pl-PL" sz="200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EDF6F1B9-8F63-7AF7-9546-9F7C3769113C}"/>
              </a:ext>
            </a:extLst>
          </p:cNvPr>
          <p:cNvSpPr txBox="1">
            <a:spLocks/>
          </p:cNvSpPr>
          <p:nvPr/>
        </p:nvSpPr>
        <p:spPr>
          <a:xfrm>
            <a:off x="237611" y="1398906"/>
            <a:ext cx="4914900" cy="26161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Key</a:t>
            </a:r>
            <a:r>
              <a:rPr lang="pl-PL" sz="2000" b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hardware </a:t>
            </a: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features</a:t>
            </a:r>
            <a:endParaRPr lang="pl-PL" sz="2000" b="1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01 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Compact design with 13 on-board I/O and differential pressure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sensor</a:t>
            </a: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02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Two-port Ethernet switch with a fail-safe mechanism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03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USB-C port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04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DIP </a:t>
            </a:r>
            <a:r>
              <a:rPr lang="pl-PL" sz="120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switches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05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pl-PL" sz="120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Integrated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damper actuator</a:t>
            </a:r>
          </a:p>
        </p:txBody>
      </p:sp>
      <p:pic>
        <p:nvPicPr>
          <p:cNvPr id="15" name="Picture 14" descr="Shape, logo&#10;&#10;Description automatically generated">
            <a:extLst>
              <a:ext uri="{FF2B5EF4-FFF2-40B4-BE49-F238E27FC236}">
                <a16:creationId xmlns:a16="http://schemas.microsoft.com/office/drawing/2014/main" id="{2E5CDCB9-6983-3F3B-588E-6796A26CA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6168587"/>
            <a:ext cx="861375" cy="484523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BE3C2934-70F6-D261-1B6A-12CAAD0A1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7509"/>
          <a:stretch/>
        </p:blipFill>
        <p:spPr>
          <a:xfrm>
            <a:off x="11356975" y="6168587"/>
            <a:ext cx="502837" cy="486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5C264D2-7D90-D3C7-5C42-03B04A75B1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79" y="-625376"/>
            <a:ext cx="9373142" cy="7754811"/>
          </a:xfrm>
          <a:prstGeom prst="rect">
            <a:avLst/>
          </a:prstGeom>
        </p:spPr>
      </p:pic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DEBF68A-46DE-3492-8C52-EED3AFBDD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80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D8EC1-4FF8-CBE7-3195-E9D2A148F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A6768CEC-B8CB-8A31-EA31-A4D2688EFBA7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Controller</a:t>
            </a:r>
          </a:p>
        </p:txBody>
      </p:sp>
      <p:sp>
        <p:nvSpPr>
          <p:cNvPr id="7" name="pole tekstowe 16">
            <a:extLst>
              <a:ext uri="{FF2B5EF4-FFF2-40B4-BE49-F238E27FC236}">
                <a16:creationId xmlns:a16="http://schemas.microsoft.com/office/drawing/2014/main" id="{6A3A8D75-CF18-34BD-6673-86AB5D212933}"/>
              </a:ext>
            </a:extLst>
          </p:cNvPr>
          <p:cNvSpPr txBox="1"/>
          <p:nvPr/>
        </p:nvSpPr>
        <p:spPr>
          <a:xfrm>
            <a:off x="289616" y="717958"/>
            <a:ext cx="35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Features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pl-PL" sz="200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7E32D19D-0603-115F-2B30-2A7F31F0A393}"/>
              </a:ext>
            </a:extLst>
          </p:cNvPr>
          <p:cNvSpPr txBox="1">
            <a:spLocks/>
          </p:cNvSpPr>
          <p:nvPr/>
        </p:nvSpPr>
        <p:spPr>
          <a:xfrm>
            <a:off x="237611" y="1398906"/>
            <a:ext cx="4914900" cy="31136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Key</a:t>
            </a:r>
            <a:r>
              <a:rPr lang="pl-PL" sz="2000" b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hardware </a:t>
            </a: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features</a:t>
            </a:r>
            <a:endParaRPr lang="pl-PL" sz="2000" b="1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01 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Compact design with 13 on-board I/O and differential pressure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sensor</a:t>
            </a: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02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Two-port Ethernet switch with a fail-safe mechanism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03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USB-C port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04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DIP </a:t>
            </a:r>
            <a:r>
              <a:rPr lang="pl-PL" sz="120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switches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05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pl-PL" sz="120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Integrated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damper actuator</a:t>
            </a: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06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COM port supporting BACnet MS/TP and Modbus RTU 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with 24V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DC power output (5W)</a:t>
            </a:r>
          </a:p>
        </p:txBody>
      </p:sp>
      <p:pic>
        <p:nvPicPr>
          <p:cNvPr id="15" name="Picture 14" descr="Shape, logo&#10;&#10;Description automatically generated">
            <a:extLst>
              <a:ext uri="{FF2B5EF4-FFF2-40B4-BE49-F238E27FC236}">
                <a16:creationId xmlns:a16="http://schemas.microsoft.com/office/drawing/2014/main" id="{268A0BAA-311E-922E-2060-561D58446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6168587"/>
            <a:ext cx="861375" cy="484523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A5C77851-E92D-2B0F-5F34-FE6986574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7509"/>
          <a:stretch/>
        </p:blipFill>
        <p:spPr>
          <a:xfrm>
            <a:off x="11356975" y="6168587"/>
            <a:ext cx="502837" cy="486000"/>
          </a:xfrm>
          <a:prstGeom prst="rect">
            <a:avLst/>
          </a:prstGeom>
        </p:spPr>
      </p:pic>
      <p:pic>
        <p:nvPicPr>
          <p:cNvPr id="5" name="Picture 4" descr="A white and black electronic device&#10;&#10;AI-generated content may be incorrect.">
            <a:extLst>
              <a:ext uri="{FF2B5EF4-FFF2-40B4-BE49-F238E27FC236}">
                <a16:creationId xmlns:a16="http://schemas.microsoft.com/office/drawing/2014/main" id="{F99B304A-3916-A4F7-F325-991F640FA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-1619" r="360" b="1619"/>
          <a:stretch/>
        </p:blipFill>
        <p:spPr>
          <a:xfrm>
            <a:off x="4656682" y="-347126"/>
            <a:ext cx="8144918" cy="755225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023FF3F-19CB-4D7F-4BBD-7D3F367C7E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678" t="1" r="14549" b="-5203"/>
          <a:stretch/>
        </p:blipFill>
        <p:spPr>
          <a:xfrm>
            <a:off x="7987377" y="960342"/>
            <a:ext cx="4119418" cy="4144259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D2A2C23B-BB4E-ED48-CFDE-7486441CB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18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657D8-A211-5413-80D8-115029867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B71D56E5-F149-0E18-B609-89A140DD9BAD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</a:t>
            </a:r>
            <a:r>
              <a:rPr lang="pl-PL" sz="3000" b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Controller</a:t>
            </a:r>
          </a:p>
        </p:txBody>
      </p:sp>
      <p:sp>
        <p:nvSpPr>
          <p:cNvPr id="7" name="pole tekstowe 16">
            <a:extLst>
              <a:ext uri="{FF2B5EF4-FFF2-40B4-BE49-F238E27FC236}">
                <a16:creationId xmlns:a16="http://schemas.microsoft.com/office/drawing/2014/main" id="{7E4C5EBE-491A-B2A8-4637-3B1FA1915ED8}"/>
              </a:ext>
            </a:extLst>
          </p:cNvPr>
          <p:cNvSpPr txBox="1"/>
          <p:nvPr/>
        </p:nvSpPr>
        <p:spPr>
          <a:xfrm>
            <a:off x="289616" y="717958"/>
            <a:ext cx="35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Features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pl-PL" sz="200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57542FFC-2B4D-FB5F-25D8-DB81CB9BD8C1}"/>
              </a:ext>
            </a:extLst>
          </p:cNvPr>
          <p:cNvSpPr txBox="1">
            <a:spLocks/>
          </p:cNvSpPr>
          <p:nvPr/>
        </p:nvSpPr>
        <p:spPr>
          <a:xfrm>
            <a:off x="237611" y="1398906"/>
            <a:ext cx="4914900" cy="34265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Key</a:t>
            </a:r>
            <a:r>
              <a:rPr lang="pl-PL" sz="2000" b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hardware </a:t>
            </a:r>
            <a:r>
              <a:rPr lang="pl-PL" sz="20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features</a:t>
            </a:r>
            <a:endParaRPr lang="pl-PL" sz="2000" b="1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01 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Compact design with 13 on-board I/O and differential pressure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sensor</a:t>
            </a: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02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Two-port Ethernet switch with a fail-safe mechanism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03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USB-C port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04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DIP </a:t>
            </a:r>
            <a:r>
              <a:rPr lang="pl-PL" sz="120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switches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05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pl-PL" sz="120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Integrated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damper actuator</a:t>
            </a: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06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COM port supporting BACnet MS/TP and Modbus RTU 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with 24V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DC power output (5W)</a:t>
            </a:r>
            <a:endParaRPr lang="pl-PL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07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Plug and </a:t>
            </a:r>
            <a:r>
              <a:rPr lang="pl-PL" sz="120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play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Control Point space sensor</a:t>
            </a:r>
          </a:p>
        </p:txBody>
      </p:sp>
      <p:pic>
        <p:nvPicPr>
          <p:cNvPr id="2" name="Picture 5" descr="A screen shot of a device&#10;&#10;AI-generated content may be incorrect.">
            <a:extLst>
              <a:ext uri="{FF2B5EF4-FFF2-40B4-BE49-F238E27FC236}">
                <a16:creationId xmlns:a16="http://schemas.microsoft.com/office/drawing/2014/main" id="{FBB4E987-2E62-5B39-C283-2DDF7D0A1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457" y="931886"/>
            <a:ext cx="2738684" cy="4060367"/>
          </a:xfrm>
          <a:prstGeom prst="rect">
            <a:avLst/>
          </a:prstGeom>
        </p:spPr>
      </p:pic>
      <p:pic>
        <p:nvPicPr>
          <p:cNvPr id="8" name="Picture 3" descr="A black device with a digital screen&#10;&#10;AI-generated content may be incorrect.">
            <a:extLst>
              <a:ext uri="{FF2B5EF4-FFF2-40B4-BE49-F238E27FC236}">
                <a16:creationId xmlns:a16="http://schemas.microsoft.com/office/drawing/2014/main" id="{462FE96F-96B2-1055-F768-A266F2C72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71" y="1680137"/>
            <a:ext cx="2738684" cy="4060367"/>
          </a:xfrm>
          <a:prstGeom prst="rect">
            <a:avLst/>
          </a:prstGeom>
        </p:spPr>
      </p:pic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2BF0C36-498E-0990-221F-89693F7CE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95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5AAE3-4E8C-456C-2144-5A93F6283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3">
            <a:extLst>
              <a:ext uri="{FF2B5EF4-FFF2-40B4-BE49-F238E27FC236}">
                <a16:creationId xmlns:a16="http://schemas.microsoft.com/office/drawing/2014/main" id="{9F0B3909-D85C-2FF8-1D52-C51CCE24FA25}"/>
              </a:ext>
            </a:extLst>
          </p:cNvPr>
          <p:cNvSpPr txBox="1"/>
          <p:nvPr/>
        </p:nvSpPr>
        <p:spPr>
          <a:xfrm>
            <a:off x="170534" y="2700605"/>
            <a:ext cx="770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400" b="1">
                <a:latin typeface="Asap" panose="020F0504030202060203" pitchFamily="34" charset="-18"/>
              </a:defRPr>
            </a:lvl1pPr>
          </a:lstStyle>
          <a:p>
            <a:pPr algn="l"/>
            <a:r>
              <a:rPr lang="pl-PL" sz="4000" i="0" dirty="0"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VAV14-IP </a:t>
            </a:r>
            <a:br>
              <a:rPr lang="pl-PL" sz="4000" i="0" dirty="0"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4000" i="0" dirty="0"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Smart Software</a:t>
            </a:r>
            <a:endParaRPr lang="pl-PL" sz="4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339988CD-B650-BD31-F5AC-70244F203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5" y="5839376"/>
            <a:ext cx="2426901" cy="4551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A2AC582-3B2D-100C-9F85-8559515C2FDB}"/>
              </a:ext>
            </a:extLst>
          </p:cNvPr>
          <p:cNvGrpSpPr/>
          <p:nvPr/>
        </p:nvGrpSpPr>
        <p:grpSpPr>
          <a:xfrm>
            <a:off x="6734050" y="3087801"/>
            <a:ext cx="5027351" cy="1575505"/>
            <a:chOff x="6734050" y="2840951"/>
            <a:chExt cx="5027351" cy="1575505"/>
          </a:xfrm>
        </p:grpSpPr>
        <p:pic>
          <p:nvPicPr>
            <p:cNvPr id="10" name="Picture 9" descr="A blue and white square with white text and a circle and a circle&#10;&#10;AI-generated content may be incorrect.">
              <a:extLst>
                <a:ext uri="{FF2B5EF4-FFF2-40B4-BE49-F238E27FC236}">
                  <a16:creationId xmlns:a16="http://schemas.microsoft.com/office/drawing/2014/main" id="{B9883B6E-B721-516A-5D2D-CE92A5205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349" y="2860757"/>
              <a:ext cx="1552666" cy="15556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 descr="A black and white sign with a blue circle and a white text&#10;&#10;AI-generated content may be incorrect.">
              <a:extLst>
                <a:ext uri="{FF2B5EF4-FFF2-40B4-BE49-F238E27FC236}">
                  <a16:creationId xmlns:a16="http://schemas.microsoft.com/office/drawing/2014/main" id="{5DBC0DBB-9CCF-9927-5CBA-F5E4E17E3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735" y="2862274"/>
              <a:ext cx="1552666" cy="155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A blue and white square with white text&#10;&#10;AI-generated content may be incorrect.">
              <a:extLst>
                <a:ext uri="{FF2B5EF4-FFF2-40B4-BE49-F238E27FC236}">
                  <a16:creationId xmlns:a16="http://schemas.microsoft.com/office/drawing/2014/main" id="{3C8D3B88-4AC4-4BF8-9016-DDA8F11A1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4050" y="2840951"/>
              <a:ext cx="1560579" cy="15605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Grafika 1">
            <a:extLst>
              <a:ext uri="{FF2B5EF4-FFF2-40B4-BE49-F238E27FC236}">
                <a16:creationId xmlns:a16="http://schemas.microsoft.com/office/drawing/2014/main" id="{48A143C0-893F-BBF5-60CE-328F8FAD43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316" t="2101" r="78567" b="85471"/>
          <a:stretch/>
        </p:blipFill>
        <p:spPr>
          <a:xfrm>
            <a:off x="9741084" y="1425903"/>
            <a:ext cx="2201292" cy="1011268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9DACA5C-DA17-80ED-19BD-20BE9C6952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10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DFAD48E-80C2-80F5-A523-65CC985A57DC}"/>
              </a:ext>
            </a:extLst>
          </p:cNvPr>
          <p:cNvSpPr txBox="1"/>
          <p:nvPr/>
        </p:nvSpPr>
        <p:spPr>
          <a:xfrm>
            <a:off x="424409" y="368561"/>
            <a:ext cx="7601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600" b="1"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 b="0" err="1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Efficient</a:t>
            </a:r>
            <a:r>
              <a:rPr lang="pl-PL" sz="3000" b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3000" b="0" err="1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application</a:t>
            </a:r>
            <a:r>
              <a:rPr lang="pl-PL" sz="3000" b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for VAV </a:t>
            </a:r>
            <a:r>
              <a:rPr lang="pl-PL" sz="3000" b="0" err="1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boxes</a:t>
            </a:r>
            <a:endParaRPr lang="en-US" sz="3000" b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4016BE49-2976-501D-D438-7EDAECE7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26" t="20975" r="16869" b="27458"/>
          <a:stretch/>
        </p:blipFill>
        <p:spPr>
          <a:xfrm>
            <a:off x="360186" y="1286818"/>
            <a:ext cx="2883366" cy="1197192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3F4150F1-2157-D329-D5AF-71107D06F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489" t="17966" r="9094" b="27124"/>
          <a:stretch/>
        </p:blipFill>
        <p:spPr>
          <a:xfrm>
            <a:off x="360186" y="2864296"/>
            <a:ext cx="4228399" cy="1519883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2FCAE81-8110-321C-962D-414B9CE83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69" t="20325" r="7088" b="13868"/>
          <a:stretch/>
        </p:blipFill>
        <p:spPr>
          <a:xfrm>
            <a:off x="253508" y="4840403"/>
            <a:ext cx="4714455" cy="1679957"/>
          </a:xfrm>
          <a:prstGeom prst="rect">
            <a:avLst/>
          </a:prstGeom>
        </p:spPr>
      </p:pic>
      <p:sp>
        <p:nvSpPr>
          <p:cNvPr id="9" name="pole tekstowe 6">
            <a:extLst>
              <a:ext uri="{FF2B5EF4-FFF2-40B4-BE49-F238E27FC236}">
                <a16:creationId xmlns:a16="http://schemas.microsoft.com/office/drawing/2014/main" id="{C3555186-CB84-B80D-052E-2DC2F4425EE8}"/>
              </a:ext>
            </a:extLst>
          </p:cNvPr>
          <p:cNvSpPr txBox="1"/>
          <p:nvPr/>
        </p:nvSpPr>
        <p:spPr>
          <a:xfrm>
            <a:off x="3243552" y="2207011"/>
            <a:ext cx="1844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VAV </a:t>
            </a:r>
            <a:r>
              <a:rPr lang="pl-PL" sz="1200" err="1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cooling</a:t>
            </a:r>
            <a:endParaRPr lang="en-US" sz="1200">
              <a:solidFill>
                <a:schemeClr val="accent4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pole tekstowe 6">
            <a:extLst>
              <a:ext uri="{FF2B5EF4-FFF2-40B4-BE49-F238E27FC236}">
                <a16:creationId xmlns:a16="http://schemas.microsoft.com/office/drawing/2014/main" id="{AAAE62A8-0CA8-59CF-1998-717C4E74DA6A}"/>
              </a:ext>
            </a:extLst>
          </p:cNvPr>
          <p:cNvSpPr txBox="1"/>
          <p:nvPr/>
        </p:nvSpPr>
        <p:spPr>
          <a:xfrm>
            <a:off x="4503978" y="3919794"/>
            <a:ext cx="162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VAV </a:t>
            </a:r>
            <a:r>
              <a:rPr lang="pl-PL" sz="1200" err="1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cooling</a:t>
            </a:r>
            <a: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 with </a:t>
            </a:r>
            <a:r>
              <a:rPr lang="pl-PL" sz="1200" err="1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electrical</a:t>
            </a:r>
            <a: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1200" err="1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reheater</a:t>
            </a:r>
            <a:endParaRPr lang="en-US" sz="1200">
              <a:solidFill>
                <a:schemeClr val="accent4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pole tekstowe 6">
            <a:extLst>
              <a:ext uri="{FF2B5EF4-FFF2-40B4-BE49-F238E27FC236}">
                <a16:creationId xmlns:a16="http://schemas.microsoft.com/office/drawing/2014/main" id="{A59D9EB0-D066-1B57-E541-FDF7F33FF784}"/>
              </a:ext>
            </a:extLst>
          </p:cNvPr>
          <p:cNvSpPr txBox="1"/>
          <p:nvPr/>
        </p:nvSpPr>
        <p:spPr>
          <a:xfrm>
            <a:off x="4849243" y="5684826"/>
            <a:ext cx="1949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Series fan </a:t>
            </a:r>
            <a:r>
              <a:rPr lang="pl-PL" sz="1200" err="1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powered</a:t>
            </a:r>
            <a: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b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VAV </a:t>
            </a:r>
            <a:r>
              <a:rPr lang="pl-PL" sz="1200" err="1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cooling</a:t>
            </a:r>
            <a: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 with </a:t>
            </a:r>
            <a:r>
              <a:rPr lang="pl-PL" sz="1200" err="1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water</a:t>
            </a:r>
            <a: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1200" err="1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reheater</a:t>
            </a:r>
            <a: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 with </a:t>
            </a:r>
            <a:r>
              <a:rPr lang="pl-PL" sz="1200" err="1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optional</a:t>
            </a:r>
            <a:r>
              <a:rPr lang="pl-PL" sz="1200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pl-PL" sz="1200" err="1">
                <a:solidFill>
                  <a:schemeClr val="accent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perimeter</a:t>
            </a:r>
            <a:endParaRPr lang="en-US" sz="1200">
              <a:solidFill>
                <a:schemeClr val="accent4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Symbol zastępczy tekstu 6">
            <a:extLst>
              <a:ext uri="{FF2B5EF4-FFF2-40B4-BE49-F238E27FC236}">
                <a16:creationId xmlns:a16="http://schemas.microsoft.com/office/drawing/2014/main" id="{611A6361-3A67-B9B9-E574-1173B95BF362}"/>
              </a:ext>
            </a:extLst>
          </p:cNvPr>
          <p:cNvSpPr txBox="1">
            <a:spLocks/>
          </p:cNvSpPr>
          <p:nvPr/>
        </p:nvSpPr>
        <p:spPr>
          <a:xfrm>
            <a:off x="6486426" y="1175660"/>
            <a:ext cx="5345388" cy="40626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1800" b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Configuration </a:t>
            </a:r>
            <a:r>
              <a:rPr lang="pl-PL" sz="1800" b="1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options</a:t>
            </a:r>
            <a:endParaRPr lang="pl-PL" sz="9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01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VAV cooling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02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VAV cooling / heating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03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VAV cooling with electrical reheater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04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VAV cooling with water reheater with optional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p</a:t>
            </a:r>
            <a:r>
              <a:rPr lang="en-US" sz="1200" err="1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erimeter</a:t>
            </a:r>
            <a:endParaRPr lang="en-US" sz="1200">
              <a:solidFill>
                <a:schemeClr val="accent4"/>
              </a:solidFill>
              <a:latin typeface="+mj-lt"/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05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VAV cooling with 2 staged electric reheater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with optional perimeter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06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Series fan powered VAV cooling with water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reheater with optional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perimeter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07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Series fan powered VAV cooling with 2 staged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electric reheater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with optional perimeter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08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Parallel fan powered VAV cooling with water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reheater with optional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perimeter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9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09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Parallel fan powered VAV cooling with 2 staged</a:t>
            </a: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electric reheater</a:t>
            </a:r>
            <a:b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</a:br>
            <a:r>
              <a:rPr lang="pl-PL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      </a:t>
            </a:r>
            <a:r>
              <a:rPr lang="en-US" sz="1200">
                <a:solidFill>
                  <a:schemeClr val="accent4"/>
                </a:solidFill>
                <a:latin typeface="+mj-lt"/>
                <a:ea typeface="Open Sans"/>
                <a:cs typeface="Open Sans"/>
              </a:rPr>
              <a:t>with optional perimeter</a:t>
            </a: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966ECB0B-EBA0-D459-C763-A04AC3364110}"/>
              </a:ext>
            </a:extLst>
          </p:cNvPr>
          <p:cNvSpPr/>
          <p:nvPr/>
        </p:nvSpPr>
        <p:spPr>
          <a:xfrm>
            <a:off x="7192207" y="5680381"/>
            <a:ext cx="3933825" cy="591273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4"/>
                </a:solidFill>
              </a:rPr>
              <a:t>Support for 216 VAV </a:t>
            </a:r>
            <a:r>
              <a:rPr lang="pl-PL" err="1">
                <a:solidFill>
                  <a:schemeClr val="accent4"/>
                </a:solidFill>
              </a:rPr>
              <a:t>box</a:t>
            </a:r>
            <a:r>
              <a:rPr lang="pl-PL">
                <a:solidFill>
                  <a:schemeClr val="accent4"/>
                </a:solidFill>
              </a:rPr>
              <a:t> </a:t>
            </a:r>
            <a:r>
              <a:rPr lang="pl-PL" err="1">
                <a:solidFill>
                  <a:schemeClr val="accent4"/>
                </a:solidFill>
              </a:rPr>
              <a:t>types</a:t>
            </a:r>
            <a:endParaRPr lang="pl-PL">
              <a:solidFill>
                <a:schemeClr val="accent4"/>
              </a:solidFill>
            </a:endParaRPr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C934D25-4F67-4041-330C-89C83045C0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65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0708A-3DB1-8548-6D68-B5AF79EE2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B00849-7975-DD38-1EBE-358811A3EE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8972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0B6EC6-D5B4-719E-DC2F-CEF84B8BCC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353"/>
          <a:stretch/>
        </p:blipFill>
        <p:spPr>
          <a:xfrm>
            <a:off x="12568" y="1407807"/>
            <a:ext cx="12192000" cy="5886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26CBA-2A38-6030-DDCE-2620931608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353"/>
          <a:stretch/>
        </p:blipFill>
        <p:spPr>
          <a:xfrm>
            <a:off x="6928288" y="1407808"/>
            <a:ext cx="5284285" cy="5886668"/>
          </a:xfrm>
          <a:prstGeom prst="rect">
            <a:avLst/>
          </a:prstGeom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77FE63E4-A93F-B56F-37F3-8671930E3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48" y="671607"/>
            <a:ext cx="1168962" cy="1168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E752F251-88C3-9B45-F7AB-E20C87786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228" y="671194"/>
            <a:ext cx="1200651" cy="1200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B52347F5-645C-EA87-405C-08CECDF33C6D}"/>
              </a:ext>
            </a:extLst>
          </p:cNvPr>
          <p:cNvSpPr txBox="1"/>
          <p:nvPr/>
        </p:nvSpPr>
        <p:spPr>
          <a:xfrm>
            <a:off x="62284" y="94696"/>
            <a:ext cx="82645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000" i="0" u="none" strike="noStrike" baseline="0" dirty="0" err="1">
                <a:solidFill>
                  <a:srgbClr val="EEEEEE"/>
                </a:solidFill>
                <a:latin typeface="+mj-lt"/>
              </a:rPr>
              <a:t>Configurabl</a:t>
            </a:r>
            <a:r>
              <a:rPr lang="pl-PL" sz="3000" dirty="0" err="1">
                <a:solidFill>
                  <a:srgbClr val="EEEEEE"/>
                </a:solidFill>
                <a:latin typeface="+mj-lt"/>
              </a:rPr>
              <a:t>e</a:t>
            </a:r>
            <a:r>
              <a:rPr lang="pl-PL" sz="3000" dirty="0">
                <a:solidFill>
                  <a:srgbClr val="EEEEEE"/>
                </a:solidFill>
                <a:latin typeface="+mj-lt"/>
              </a:rPr>
              <a:t> and </a:t>
            </a:r>
            <a:r>
              <a:rPr lang="pl-PL" sz="3000" dirty="0" err="1">
                <a:solidFill>
                  <a:srgbClr val="EEEEEE"/>
                </a:solidFill>
                <a:latin typeface="+mj-lt"/>
              </a:rPr>
              <a:t>freely</a:t>
            </a:r>
            <a:r>
              <a:rPr lang="pl-PL" sz="3000" dirty="0">
                <a:solidFill>
                  <a:srgbClr val="EEEEEE"/>
                </a:solidFill>
                <a:latin typeface="+mj-lt"/>
              </a:rPr>
              <a:t> </a:t>
            </a:r>
            <a:r>
              <a:rPr lang="pl-PL" sz="3000" dirty="0" err="1">
                <a:solidFill>
                  <a:srgbClr val="EEEEEE"/>
                </a:solidFill>
                <a:latin typeface="+mj-lt"/>
              </a:rPr>
              <a:t>programmable</a:t>
            </a:r>
            <a:endParaRPr lang="pl-PL" sz="3000" dirty="0">
              <a:latin typeface="+mj-lt"/>
            </a:endParaRPr>
          </a:p>
        </p:txBody>
      </p:sp>
      <p:sp>
        <p:nvSpPr>
          <p:cNvPr id="6" name="pole tekstowe 16">
            <a:extLst>
              <a:ext uri="{FF2B5EF4-FFF2-40B4-BE49-F238E27FC236}">
                <a16:creationId xmlns:a16="http://schemas.microsoft.com/office/drawing/2014/main" id="{70108655-5893-8DB9-503F-D5486BC075F3}"/>
              </a:ext>
            </a:extLst>
          </p:cNvPr>
          <p:cNvSpPr txBox="1"/>
          <p:nvPr/>
        </p:nvSpPr>
        <p:spPr>
          <a:xfrm>
            <a:off x="62284" y="708198"/>
            <a:ext cx="4585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Both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tools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simultaneously</a:t>
            </a:r>
            <a:endParaRPr lang="pl-PL" sz="200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68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E0489-28E1-53E7-FCD2-97AA223CF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D1B1FD-DFDF-9022-4F0E-8B18FB4A5837}"/>
              </a:ext>
            </a:extLst>
          </p:cNvPr>
          <p:cNvCxnSpPr>
            <a:cxnSpLocks/>
          </p:cNvCxnSpPr>
          <p:nvPr/>
        </p:nvCxnSpPr>
        <p:spPr>
          <a:xfrm>
            <a:off x="5870638" y="2031072"/>
            <a:ext cx="0" cy="333375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" name="Obraz 15" descr="Obraz zawierający tekst, wewnątrz, sprzęt elektroniczny, komputer&#10;&#10;Opis wygenerowany automatycznie">
            <a:extLst>
              <a:ext uri="{FF2B5EF4-FFF2-40B4-BE49-F238E27FC236}">
                <a16:creationId xmlns:a16="http://schemas.microsoft.com/office/drawing/2014/main" id="{1D889625-72D3-04E0-D452-1B1B6CA3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02" y="603354"/>
            <a:ext cx="1345327" cy="1345327"/>
          </a:xfrm>
          <a:prstGeom prst="rect">
            <a:avLst/>
          </a:prstGeom>
        </p:spPr>
      </p:pic>
      <p:sp>
        <p:nvSpPr>
          <p:cNvPr id="11" name="pole tekstowe 6">
            <a:extLst>
              <a:ext uri="{FF2B5EF4-FFF2-40B4-BE49-F238E27FC236}">
                <a16:creationId xmlns:a16="http://schemas.microsoft.com/office/drawing/2014/main" id="{9C4CD563-8C16-E7C7-3326-8E1716A801D0}"/>
              </a:ext>
            </a:extLst>
          </p:cNvPr>
          <p:cNvSpPr txBox="1"/>
          <p:nvPr/>
        </p:nvSpPr>
        <p:spPr>
          <a:xfrm>
            <a:off x="4687956" y="1704783"/>
            <a:ext cx="234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Supervisor Software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216466-9349-0034-BA40-46864AF9A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56" y="2652982"/>
            <a:ext cx="1463870" cy="9572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8E0629-438F-5CBE-7970-14D75F871910}"/>
              </a:ext>
            </a:extLst>
          </p:cNvPr>
          <p:cNvCxnSpPr>
            <a:cxnSpLocks/>
          </p:cNvCxnSpPr>
          <p:nvPr/>
        </p:nvCxnSpPr>
        <p:spPr>
          <a:xfrm>
            <a:off x="5442918" y="2376428"/>
            <a:ext cx="0" cy="239531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A79898-BAB4-8790-49F4-4863BFA16B60}"/>
              </a:ext>
            </a:extLst>
          </p:cNvPr>
          <p:cNvCxnSpPr>
            <a:cxnSpLocks/>
          </p:cNvCxnSpPr>
          <p:nvPr/>
        </p:nvCxnSpPr>
        <p:spPr>
          <a:xfrm>
            <a:off x="5432286" y="2364447"/>
            <a:ext cx="2505075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6" name="Picture 65" descr="A screenshot of a computer&#10;&#10;Description automatically generated">
            <a:extLst>
              <a:ext uri="{FF2B5EF4-FFF2-40B4-BE49-F238E27FC236}">
                <a16:creationId xmlns:a16="http://schemas.microsoft.com/office/drawing/2014/main" id="{0D4DEE95-F52C-D9D7-1006-9BD16FB9A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15" y="2643873"/>
            <a:ext cx="1463870" cy="976516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3805A11-5181-E185-78E1-14C6FEFA3120}"/>
              </a:ext>
            </a:extLst>
          </p:cNvPr>
          <p:cNvCxnSpPr>
            <a:cxnSpLocks/>
          </p:cNvCxnSpPr>
          <p:nvPr/>
        </p:nvCxnSpPr>
        <p:spPr>
          <a:xfrm>
            <a:off x="7937361" y="2376427"/>
            <a:ext cx="0" cy="239531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8" name="Picture 6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DFBC8909-ACEA-829E-1947-FDA2AE06A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166852"/>
            <a:ext cx="944628" cy="383546"/>
          </a:xfrm>
          <a:prstGeom prst="rect">
            <a:avLst/>
          </a:prstGeom>
        </p:spPr>
      </p:pic>
      <p:sp>
        <p:nvSpPr>
          <p:cNvPr id="2" name="pole tekstowe 16">
            <a:extLst>
              <a:ext uri="{FF2B5EF4-FFF2-40B4-BE49-F238E27FC236}">
                <a16:creationId xmlns:a16="http://schemas.microsoft.com/office/drawing/2014/main" id="{2190238B-5748-45A3-C78D-B4DDCA45957B}"/>
              </a:ext>
            </a:extLst>
          </p:cNvPr>
          <p:cNvSpPr txBox="1"/>
          <p:nvPr/>
        </p:nvSpPr>
        <p:spPr>
          <a:xfrm>
            <a:off x="427036" y="791897"/>
            <a:ext cx="35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Small to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large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BMS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341BDF-AF1C-3A3B-F917-6CB5EE614E58}"/>
              </a:ext>
            </a:extLst>
          </p:cNvPr>
          <p:cNvSpPr txBox="1"/>
          <p:nvPr/>
        </p:nvSpPr>
        <p:spPr>
          <a:xfrm>
            <a:off x="427036" y="376098"/>
            <a:ext cx="11337925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pl-PL" sz="3000"/>
              <a:t>System </a:t>
            </a:r>
            <a:r>
              <a:rPr lang="pl-PL" sz="3000" err="1"/>
              <a:t>architecture</a:t>
            </a:r>
            <a:endParaRPr lang="pl-PL" sz="3000"/>
          </a:p>
        </p:txBody>
      </p:sp>
      <p:sp>
        <p:nvSpPr>
          <p:cNvPr id="13" name="pole tekstowe 6">
            <a:extLst>
              <a:ext uri="{FF2B5EF4-FFF2-40B4-BE49-F238E27FC236}">
                <a16:creationId xmlns:a16="http://schemas.microsoft.com/office/drawing/2014/main" id="{2701871E-8B6E-4CDC-E546-B35D089F41F4}"/>
              </a:ext>
            </a:extLst>
          </p:cNvPr>
          <p:cNvSpPr txBox="1"/>
          <p:nvPr/>
        </p:nvSpPr>
        <p:spPr>
          <a:xfrm>
            <a:off x="6847181" y="3622447"/>
            <a:ext cx="163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MAC36PRO</a:t>
            </a:r>
          </a:p>
        </p:txBody>
      </p:sp>
      <p:pic>
        <p:nvPicPr>
          <p:cNvPr id="9" name="Picture 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621DC81-ABF3-225A-3B32-8FC13C042A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24A968-B7FC-15A0-C847-F40E065AB97F}"/>
              </a:ext>
            </a:extLst>
          </p:cNvPr>
          <p:cNvCxnSpPr>
            <a:cxnSpLocks/>
          </p:cNvCxnSpPr>
          <p:nvPr/>
        </p:nvCxnSpPr>
        <p:spPr>
          <a:xfrm>
            <a:off x="7670725" y="1093862"/>
            <a:ext cx="0" cy="1260619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2" name="Picture 41" descr="A white and black logo&#10;&#10;AI-generated content may be incorrect.">
            <a:extLst>
              <a:ext uri="{FF2B5EF4-FFF2-40B4-BE49-F238E27FC236}">
                <a16:creationId xmlns:a16="http://schemas.microsoft.com/office/drawing/2014/main" id="{0DFBB509-97E4-8F29-35AE-DED1659A6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35" y="340555"/>
            <a:ext cx="2121462" cy="529272"/>
          </a:xfrm>
          <a:prstGeom prst="rect">
            <a:avLst/>
          </a:prstGeom>
        </p:spPr>
      </p:pic>
      <p:sp>
        <p:nvSpPr>
          <p:cNvPr id="43" name="pole tekstowe 6">
            <a:extLst>
              <a:ext uri="{FF2B5EF4-FFF2-40B4-BE49-F238E27FC236}">
                <a16:creationId xmlns:a16="http://schemas.microsoft.com/office/drawing/2014/main" id="{E3C2486B-FA25-D709-CA2E-6D4D2062D003}"/>
              </a:ext>
            </a:extLst>
          </p:cNvPr>
          <p:cNvSpPr txBox="1"/>
          <p:nvPr/>
        </p:nvSpPr>
        <p:spPr>
          <a:xfrm>
            <a:off x="6366760" y="836387"/>
            <a:ext cx="234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Analytics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Software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F511D9-58B2-8B5A-6310-D16645C1DBFA}"/>
              </a:ext>
            </a:extLst>
          </p:cNvPr>
          <p:cNvGrpSpPr/>
          <p:nvPr/>
        </p:nvGrpSpPr>
        <p:grpSpPr>
          <a:xfrm>
            <a:off x="8480673" y="2647957"/>
            <a:ext cx="3040919" cy="1355024"/>
            <a:chOff x="8480673" y="2318348"/>
            <a:chExt cx="3040919" cy="135502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B7F0EFB-F13C-DBC2-73DE-19478247C31A}"/>
                </a:ext>
              </a:extLst>
            </p:cNvPr>
            <p:cNvSpPr txBox="1"/>
            <p:nvPr/>
          </p:nvSpPr>
          <p:spPr>
            <a:xfrm>
              <a:off x="9309359" y="3396373"/>
              <a:ext cx="15754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RS485 or IP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73F764A-8075-58D9-DC3C-7878FB44A967}"/>
                </a:ext>
              </a:extLst>
            </p:cNvPr>
            <p:cNvGrpSpPr/>
            <p:nvPr/>
          </p:nvGrpSpPr>
          <p:grpSpPr>
            <a:xfrm>
              <a:off x="8480673" y="2318348"/>
              <a:ext cx="3040919" cy="1189510"/>
              <a:chOff x="8480673" y="2318348"/>
              <a:chExt cx="3040919" cy="1189510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901CC85-1700-6092-E118-40CA5B5CFC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0673" y="2782395"/>
                <a:ext cx="294249" cy="0"/>
              </a:xfrm>
              <a:prstGeom prst="line">
                <a:avLst/>
              </a:prstGeom>
              <a:ln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3F5962F-55E1-46B8-6718-E87FD8DC28B2}"/>
                  </a:ext>
                </a:extLst>
              </p:cNvPr>
              <p:cNvGrpSpPr/>
              <p:nvPr/>
            </p:nvGrpSpPr>
            <p:grpSpPr>
              <a:xfrm>
                <a:off x="8774922" y="2318348"/>
                <a:ext cx="2746670" cy="1189510"/>
                <a:chOff x="9064457" y="2335045"/>
                <a:chExt cx="2746670" cy="1189510"/>
              </a:xfrm>
            </p:grpSpPr>
            <p:pic>
              <p:nvPicPr>
                <p:cNvPr id="49" name="Obraz 27">
                  <a:extLst>
                    <a:ext uri="{FF2B5EF4-FFF2-40B4-BE49-F238E27FC236}">
                      <a16:creationId xmlns:a16="http://schemas.microsoft.com/office/drawing/2014/main" id="{B2602CD6-CC75-D05D-FB6A-1D95141B41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064457" y="2335045"/>
                  <a:ext cx="301547" cy="894701"/>
                </a:xfrm>
                <a:prstGeom prst="rect">
                  <a:avLst/>
                </a:prstGeom>
              </p:spPr>
            </p:pic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C90DA6F-C69D-61CB-33D2-5F45BDA78B80}"/>
                    </a:ext>
                  </a:extLst>
                </p:cNvPr>
                <p:cNvSpPr txBox="1"/>
                <p:nvPr/>
              </p:nvSpPr>
              <p:spPr>
                <a:xfrm>
                  <a:off x="9190842" y="3229618"/>
                  <a:ext cx="5461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MINI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705B0BF-19AC-A03B-15C7-B35938652C77}"/>
                    </a:ext>
                  </a:extLst>
                </p:cNvPr>
                <p:cNvSpPr txBox="1"/>
                <p:nvPr/>
              </p:nvSpPr>
              <p:spPr>
                <a:xfrm>
                  <a:off x="10113583" y="3236293"/>
                  <a:ext cx="5461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MIX</a:t>
                  </a:r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C0B39488-8D17-8753-D1FD-63870BBAB9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43814" y="2782508"/>
                  <a:ext cx="250487" cy="0"/>
                </a:xfrm>
                <a:prstGeom prst="line">
                  <a:avLst/>
                </a:prstGeom>
                <a:ln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05F43495-99F7-D72F-93B2-51DB4133AE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55010" y="2782395"/>
                  <a:ext cx="250487" cy="0"/>
                </a:xfrm>
                <a:prstGeom prst="line">
                  <a:avLst/>
                </a:prstGeom>
                <a:ln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pic>
              <p:nvPicPr>
                <p:cNvPr id="54" name="Obraz 42">
                  <a:extLst>
                    <a:ext uri="{FF2B5EF4-FFF2-40B4-BE49-F238E27FC236}">
                      <a16:creationId xmlns:a16="http://schemas.microsoft.com/office/drawing/2014/main" id="{F5F5B29F-0AD2-F6EB-AB6C-59EA08459D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483698" y="2335045"/>
                  <a:ext cx="301546" cy="894700"/>
                </a:xfrm>
                <a:prstGeom prst="rect">
                  <a:avLst/>
                </a:prstGeom>
              </p:spPr>
            </p:pic>
            <p:pic>
              <p:nvPicPr>
                <p:cNvPr id="55" name="Obraz 41">
                  <a:extLst>
                    <a:ext uri="{FF2B5EF4-FFF2-40B4-BE49-F238E27FC236}">
                      <a16:creationId xmlns:a16="http://schemas.microsoft.com/office/drawing/2014/main" id="{A2DC7F2F-9BD9-2100-12FC-3C299DE2F7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966141" y="2341593"/>
                  <a:ext cx="752211" cy="894700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close-up of a device&#10;&#10;Description automatically generated">
                  <a:extLst>
                    <a:ext uri="{FF2B5EF4-FFF2-40B4-BE49-F238E27FC236}">
                      <a16:creationId xmlns:a16="http://schemas.microsoft.com/office/drawing/2014/main" id="{E016F133-BCB1-EAC7-1D2C-24107DC1C8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6368" y="2342237"/>
                  <a:ext cx="884759" cy="894700"/>
                </a:xfrm>
                <a:prstGeom prst="rect">
                  <a:avLst/>
                </a:prstGeom>
              </p:spPr>
            </p:pic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22646C9-925B-5AC6-0015-68479051AD27}"/>
                    </a:ext>
                  </a:extLst>
                </p:cNvPr>
                <p:cNvSpPr txBox="1"/>
                <p:nvPr/>
              </p:nvSpPr>
              <p:spPr>
                <a:xfrm>
                  <a:off x="11134188" y="3247556"/>
                  <a:ext cx="5461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MAX</a:t>
                  </a: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FACED59F-80FA-290D-EF4D-521810767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97419" y="2768911"/>
                  <a:ext cx="250487" cy="0"/>
                </a:xfrm>
                <a:prstGeom prst="line">
                  <a:avLst/>
                </a:prstGeom>
                <a:ln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9" name="TextBox 18">
            <a:extLst>
              <a:ext uri="{FF2B5EF4-FFF2-40B4-BE49-F238E27FC236}">
                <a16:creationId xmlns:a16="http://schemas.microsoft.com/office/drawing/2014/main" id="{870DEC4D-2B0B-09BB-508D-B1358E4B79B8}"/>
              </a:ext>
            </a:extLst>
          </p:cNvPr>
          <p:cNvSpPr txBox="1"/>
          <p:nvPr/>
        </p:nvSpPr>
        <p:spPr>
          <a:xfrm>
            <a:off x="8774922" y="2198629"/>
            <a:ext cx="274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Multi</a:t>
            </a:r>
            <a:r>
              <a:rPr kumimoji="0" lang="pl-PL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</a:t>
            </a:r>
            <a:r>
              <a:rPr kumimoji="0" lang="en-US" sz="1200" i="0" u="none" strike="noStrike" kern="1200" cap="none" spc="0" normalizeH="0" baseline="0" noProof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rotocol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</a:t>
            </a:r>
            <a:r>
              <a:rPr kumimoji="0" lang="pl-PL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 Modules</a:t>
            </a:r>
          </a:p>
        </p:txBody>
      </p:sp>
      <p:sp>
        <p:nvSpPr>
          <p:cNvPr id="60" name="pole tekstowe 6">
            <a:extLst>
              <a:ext uri="{FF2B5EF4-FFF2-40B4-BE49-F238E27FC236}">
                <a16:creationId xmlns:a16="http://schemas.microsoft.com/office/drawing/2014/main" id="{C4BC4B05-5C7D-01F1-C2D9-D9AF16783793}"/>
              </a:ext>
            </a:extLst>
          </p:cNvPr>
          <p:cNvSpPr txBox="1"/>
          <p:nvPr/>
        </p:nvSpPr>
        <p:spPr>
          <a:xfrm>
            <a:off x="2326402" y="2797520"/>
            <a:ext cx="212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Master Controllers</a:t>
            </a:r>
          </a:p>
        </p:txBody>
      </p:sp>
    </p:spTree>
    <p:extLst>
      <p:ext uri="{BB962C8B-B14F-4D97-AF65-F5344CB8AC3E}">
        <p14:creationId xmlns:p14="http://schemas.microsoft.com/office/powerpoint/2010/main" val="2708981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9BA5B-6DE3-DE73-A2FA-EB0E44606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3">
            <a:extLst>
              <a:ext uri="{FF2B5EF4-FFF2-40B4-BE49-F238E27FC236}">
                <a16:creationId xmlns:a16="http://schemas.microsoft.com/office/drawing/2014/main" id="{98192BBB-1B3A-82BE-1E06-0CB5E77F9930}"/>
              </a:ext>
            </a:extLst>
          </p:cNvPr>
          <p:cNvSpPr txBox="1"/>
          <p:nvPr/>
        </p:nvSpPr>
        <p:spPr>
          <a:xfrm>
            <a:off x="332928" y="2644170"/>
            <a:ext cx="617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600" b="1"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iSMA CONTROLLI </a:t>
            </a:r>
            <a:r>
              <a:rPr lang="en-US" sz="24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enables installers</a:t>
            </a:r>
            <a:r>
              <a:rPr lang="pl-PL" sz="24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and</a:t>
            </a:r>
            <a:r>
              <a:rPr lang="en-US" sz="24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system</a:t>
            </a:r>
            <a:r>
              <a:rPr lang="pl-PL" sz="24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integrators</a:t>
            </a:r>
            <a:r>
              <a:rPr lang="pl-PL" sz="24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with unique tools</a:t>
            </a:r>
            <a:r>
              <a:rPr lang="pl-PL" sz="24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and software </a:t>
            </a:r>
            <a:r>
              <a:rPr lang="en-US" sz="2400" b="0" dirty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for configuring,</a:t>
            </a:r>
            <a:r>
              <a:rPr lang="pl-PL" sz="2400" b="0" dirty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0" dirty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commissioning</a:t>
            </a:r>
            <a:r>
              <a:rPr lang="pl-PL" sz="2400" b="0" dirty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pl-PL" sz="2400" b="0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0" dirty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pl-PL" sz="2400" b="0" dirty="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balancing</a:t>
            </a:r>
            <a:r>
              <a:rPr lang="en-US" sz="2400" b="0" dirty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the VAV14-IP Controller.</a:t>
            </a:r>
            <a:endParaRPr lang="pl-PL" sz="2400" b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B592C9-D948-21D3-804A-1B3F87F5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18BA-4B16-46D3-87EA-BA7AD9007B4F}" type="slidenum">
              <a:rPr lang="en-GB" smtClean="0">
                <a:solidFill>
                  <a:srgbClr val="7D7D7D"/>
                </a:solidFill>
              </a:rPr>
              <a:pPr/>
              <a:t>20</a:t>
            </a:fld>
            <a:endParaRPr lang="en-GB">
              <a:solidFill>
                <a:srgbClr val="7D7D7D"/>
              </a:solidFill>
            </a:endParaRPr>
          </a:p>
        </p:txBody>
      </p:sp>
      <p:pic>
        <p:nvPicPr>
          <p:cNvPr id="4" name="Picture 4" descr="A close-up of a device&#10;&#10;AI-generated content may be incorrect.">
            <a:extLst>
              <a:ext uri="{FF2B5EF4-FFF2-40B4-BE49-F238E27FC236}">
                <a16:creationId xmlns:a16="http://schemas.microsoft.com/office/drawing/2014/main" id="{F552F701-600A-1AE7-08BD-907E7D4DA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12406"/>
          <a:stretch/>
        </p:blipFill>
        <p:spPr>
          <a:xfrm>
            <a:off x="6927243" y="2610075"/>
            <a:ext cx="6566855" cy="4362143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AC9CEF9-025F-DBC8-BDC0-9DDA767E4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972" y="232427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60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CBD53-4FEA-3FCE-806A-C80FA82EF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3">
            <a:extLst>
              <a:ext uri="{FF2B5EF4-FFF2-40B4-BE49-F238E27FC236}">
                <a16:creationId xmlns:a16="http://schemas.microsoft.com/office/drawing/2014/main" id="{E5CC440D-7317-D1B3-AC71-261E419FB8E6}"/>
              </a:ext>
            </a:extLst>
          </p:cNvPr>
          <p:cNvSpPr txBox="1"/>
          <p:nvPr/>
        </p:nvSpPr>
        <p:spPr>
          <a:xfrm>
            <a:off x="397036" y="2112871"/>
            <a:ext cx="9735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600" b="1"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24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OPTION 1</a:t>
            </a:r>
            <a:r>
              <a:rPr lang="pl-PL" sz="2400" b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pl-PL" sz="240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400" b="0" err="1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Quick</a:t>
            </a:r>
            <a:r>
              <a:rPr lang="pl-PL" sz="2400" b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-Setup Using DIP </a:t>
            </a:r>
            <a:r>
              <a:rPr lang="pl-PL" sz="2400" b="0" err="1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switches</a:t>
            </a:r>
            <a:endParaRPr lang="pl-PL" sz="2400" b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240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400" b="0" err="1">
                <a:solidFill>
                  <a:schemeClr val="accent4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Initial</a:t>
            </a:r>
            <a:r>
              <a:rPr lang="pl-PL" sz="2400" b="0">
                <a:solidFill>
                  <a:schemeClr val="accent4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Configuration of the </a:t>
            </a:r>
            <a:r>
              <a:rPr lang="pl-PL" sz="2400" b="0" err="1">
                <a:solidFill>
                  <a:schemeClr val="accent4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controller</a:t>
            </a:r>
            <a:r>
              <a:rPr lang="pl-PL" sz="2400" b="0">
                <a:solidFill>
                  <a:schemeClr val="accent4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876EA-915F-E6A1-A6B0-344304B0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18BA-4B16-46D3-87EA-BA7AD9007B4F}" type="slidenum">
              <a:rPr lang="en-GB" smtClean="0">
                <a:solidFill>
                  <a:srgbClr val="7D7D7D"/>
                </a:solidFill>
              </a:rPr>
              <a:pPr/>
              <a:t>21</a:t>
            </a:fld>
            <a:endParaRPr lang="en-GB">
              <a:solidFill>
                <a:srgbClr val="7D7D7D"/>
              </a:solidFill>
            </a:endParaRPr>
          </a:p>
        </p:txBody>
      </p:sp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8316DC4-64B7-7E23-FC9C-0411D186E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DF3B793C-7C86-5585-F483-8D614EFC9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62" y="697177"/>
            <a:ext cx="7540120" cy="6238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D30A0-BCAB-5BAE-DEB0-1ED7B1472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641" y="283233"/>
            <a:ext cx="4902784" cy="3199128"/>
          </a:xfrm>
          <a:prstGeom prst="ellipse">
            <a:avLst/>
          </a:prstGeom>
          <a:ln w="952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82264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BAB49-7DAA-82F0-C004-6DCDF385D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D5A46D-BABE-32D4-777B-05F94F167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083" y="1010280"/>
            <a:ext cx="3268542" cy="4837440"/>
          </a:xfrm>
          <a:prstGeom prst="rect">
            <a:avLst/>
          </a:prstGeom>
        </p:spPr>
      </p:pic>
      <p:pic>
        <p:nvPicPr>
          <p:cNvPr id="7" name="Picture 6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CD34719A-F27E-6117-A076-EB966922D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00" y="6039154"/>
            <a:ext cx="2191900" cy="41103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17FC15B-ED8B-2118-4040-0E27F849925A}"/>
              </a:ext>
            </a:extLst>
          </p:cNvPr>
          <p:cNvSpPr txBox="1"/>
          <p:nvPr/>
        </p:nvSpPr>
        <p:spPr>
          <a:xfrm>
            <a:off x="397036" y="2112871"/>
            <a:ext cx="5432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600" b="1"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pl-PL" sz="24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OPTION 2</a:t>
            </a:r>
            <a:r>
              <a:rPr lang="pl-PL" sz="2400" b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pl-PL" sz="240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Directly from the Control Point panel</a:t>
            </a:r>
          </a:p>
          <a:p>
            <a:endParaRPr lang="en-US" sz="2400" b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›"/>
            </a:pPr>
            <a:r>
              <a:rPr lang="en-US" sz="2400" b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application</a:t>
            </a:r>
          </a:p>
          <a:p>
            <a:pPr marL="342900" indent="-342900">
              <a:buFont typeface="Arial" panose="020B0604020202020204" pitchFamily="34" charset="0"/>
              <a:buChar char="›"/>
            </a:pPr>
            <a:r>
              <a:rPr lang="en-US" sz="2400" b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flow settings</a:t>
            </a:r>
            <a:endParaRPr lang="pl-PL" sz="2400" b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›"/>
            </a:pPr>
            <a:r>
              <a:rPr lang="en-US" sz="2400" b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balancing</a:t>
            </a:r>
          </a:p>
          <a:p>
            <a:pPr marL="342900" indent="-342900">
              <a:buFont typeface="Arial" panose="020B0604020202020204" pitchFamily="34" charset="0"/>
              <a:buChar char="›"/>
            </a:pPr>
            <a:endParaRPr lang="en-US" sz="2400" b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2543843-2849-6C11-C861-B41FA7D24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4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3B7B0-C0A7-1F7D-7C6C-53D8EC788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E9DBCDF-3E36-22EA-6EEE-278EF314DFEF}"/>
              </a:ext>
            </a:extLst>
          </p:cNvPr>
          <p:cNvGrpSpPr/>
          <p:nvPr/>
        </p:nvGrpSpPr>
        <p:grpSpPr>
          <a:xfrm>
            <a:off x="0" y="1118068"/>
            <a:ext cx="7560091" cy="1367957"/>
            <a:chOff x="-600076" y="879022"/>
            <a:chExt cx="7560091" cy="1360283"/>
          </a:xfrm>
        </p:grpSpPr>
        <p:grpSp>
          <p:nvGrpSpPr>
            <p:cNvPr id="8" name="Grupa 4">
              <a:extLst>
                <a:ext uri="{FF2B5EF4-FFF2-40B4-BE49-F238E27FC236}">
                  <a16:creationId xmlns:a16="http://schemas.microsoft.com/office/drawing/2014/main" id="{83565427-DCCC-AF57-FEE9-086B7787F948}"/>
                </a:ext>
              </a:extLst>
            </p:cNvPr>
            <p:cNvGrpSpPr/>
            <p:nvPr/>
          </p:nvGrpSpPr>
          <p:grpSpPr>
            <a:xfrm>
              <a:off x="-600076" y="1240178"/>
              <a:ext cx="7560091" cy="999127"/>
              <a:chOff x="7694850" y="1033678"/>
              <a:chExt cx="3009210" cy="999127"/>
            </a:xfrm>
          </p:grpSpPr>
          <p:cxnSp>
            <p:nvCxnSpPr>
              <p:cNvPr id="17" name="Łącznik prosty 5">
                <a:extLst>
                  <a:ext uri="{FF2B5EF4-FFF2-40B4-BE49-F238E27FC236}">
                    <a16:creationId xmlns:a16="http://schemas.microsoft.com/office/drawing/2014/main" id="{6E8EA8B6-512E-0471-5C39-33D6CCFD3E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94850" y="1043038"/>
                <a:ext cx="3009210" cy="0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7">
                <a:extLst>
                  <a:ext uri="{FF2B5EF4-FFF2-40B4-BE49-F238E27FC236}">
                    <a16:creationId xmlns:a16="http://schemas.microsoft.com/office/drawing/2014/main" id="{7417238F-9AE3-A0D2-A3A7-8F5693C177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3611" y="1033678"/>
                <a:ext cx="0" cy="999127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7FCBA0CD-5847-5C50-4202-F6F313A724A7}"/>
                </a:ext>
              </a:extLst>
            </p:cNvPr>
            <p:cNvSpPr txBox="1"/>
            <p:nvPr/>
          </p:nvSpPr>
          <p:spPr>
            <a:xfrm>
              <a:off x="2632159" y="879022"/>
              <a:ext cx="30828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>
                  <a:solidFill>
                    <a:srgbClr val="7D7D7D"/>
                  </a:solidFill>
                  <a:latin typeface="Asap" panose="020F0504030202060203" pitchFamily="34" charset="-18"/>
                </a:defRPr>
              </a:lvl1pPr>
            </a:lstStyle>
            <a:p>
              <a:r>
                <a:rPr lang="pl-PL" sz="1600" err="1">
                  <a:solidFill>
                    <a:schemeClr val="tx2"/>
                  </a:solidFill>
                </a:rPr>
                <a:t>BACnet</a:t>
              </a:r>
              <a:r>
                <a:rPr lang="pl-PL" sz="1600">
                  <a:solidFill>
                    <a:schemeClr val="tx2"/>
                  </a:solidFill>
                </a:rPr>
                <a:t> IP network</a:t>
              </a:r>
              <a:endParaRPr lang="en-US" sz="3200" b="0">
                <a:solidFill>
                  <a:schemeClr val="tx2"/>
                </a:solidFill>
              </a:endParaRPr>
            </a:p>
          </p:txBody>
        </p:sp>
        <p:cxnSp>
          <p:nvCxnSpPr>
            <p:cNvPr id="10" name="Łącznik prosty 7">
              <a:extLst>
                <a:ext uri="{FF2B5EF4-FFF2-40B4-BE49-F238E27FC236}">
                  <a16:creationId xmlns:a16="http://schemas.microsoft.com/office/drawing/2014/main" id="{DF32D591-833D-53FE-56B1-F8A65AD470FA}"/>
                </a:ext>
              </a:extLst>
            </p:cNvPr>
            <p:cNvCxnSpPr>
              <a:cxnSpLocks/>
            </p:cNvCxnSpPr>
            <p:nvPr/>
          </p:nvCxnSpPr>
          <p:spPr>
            <a:xfrm>
              <a:off x="2839401" y="1291426"/>
              <a:ext cx="0" cy="919464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733A232-AC0D-E48E-2980-EF9A787B0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126" y="4744522"/>
            <a:ext cx="784701" cy="1161358"/>
          </a:xfrm>
          <a:prstGeom prst="rect">
            <a:avLst/>
          </a:prstGeom>
        </p:spPr>
      </p:pic>
      <p:sp>
        <p:nvSpPr>
          <p:cNvPr id="6" name="pole tekstowe 19">
            <a:extLst>
              <a:ext uri="{FF2B5EF4-FFF2-40B4-BE49-F238E27FC236}">
                <a16:creationId xmlns:a16="http://schemas.microsoft.com/office/drawing/2014/main" id="{712F2A92-C8BA-07F5-3E09-47FAA2AB606D}"/>
              </a:ext>
            </a:extLst>
          </p:cNvPr>
          <p:cNvSpPr txBox="1"/>
          <p:nvPr/>
        </p:nvSpPr>
        <p:spPr>
          <a:xfrm>
            <a:off x="725113" y="3846416"/>
            <a:ext cx="25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r"/>
            <a:r>
              <a:rPr lang="pl-PL" sz="1600">
                <a:solidFill>
                  <a:schemeClr val="bg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Smart plug</a:t>
            </a:r>
          </a:p>
          <a:p>
            <a:pPr algn="r"/>
            <a:r>
              <a:rPr lang="pl-PL" sz="1600" b="0">
                <a:solidFill>
                  <a:schemeClr val="bg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Quick-Connection</a:t>
            </a:r>
            <a:endParaRPr lang="en-US" sz="3200" b="0">
              <a:solidFill>
                <a:schemeClr val="bg2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2736922-DCB0-9F6F-A315-F8B3ADE91C6C}"/>
              </a:ext>
            </a:extLst>
          </p:cNvPr>
          <p:cNvGrpSpPr/>
          <p:nvPr/>
        </p:nvGrpSpPr>
        <p:grpSpPr>
          <a:xfrm>
            <a:off x="3098010" y="5693558"/>
            <a:ext cx="820210" cy="1227294"/>
            <a:chOff x="3098009" y="5727038"/>
            <a:chExt cx="820210" cy="1227294"/>
          </a:xfrm>
        </p:grpSpPr>
        <p:pic>
          <p:nvPicPr>
            <p:cNvPr id="11" name="Picture 10" descr="A hand pointing up with a black background&#10;&#10;AI-generated content may be incorrect.">
              <a:extLst>
                <a:ext uri="{FF2B5EF4-FFF2-40B4-BE49-F238E27FC236}">
                  <a16:creationId xmlns:a16="http://schemas.microsoft.com/office/drawing/2014/main" id="{C1130F1B-A207-9898-4D7C-632D23C4C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8009" y="5792973"/>
              <a:ext cx="820210" cy="1161359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2B9D151-11C1-CC3C-25E4-1285F444C51E}"/>
                </a:ext>
              </a:extLst>
            </p:cNvPr>
            <p:cNvGrpSpPr/>
            <p:nvPr/>
          </p:nvGrpSpPr>
          <p:grpSpPr>
            <a:xfrm>
              <a:off x="3563115" y="5727038"/>
              <a:ext cx="174240" cy="81000"/>
              <a:chOff x="3563115" y="5727038"/>
              <a:chExt cx="174240" cy="8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18A62C10-DCC5-F389-81CB-3091C003EB48}"/>
                      </a:ext>
                    </a:extLst>
                  </p14:cNvPr>
                  <p14:cNvContentPartPr/>
                  <p14:nvPr/>
                </p14:nvContentPartPr>
                <p14:xfrm>
                  <a:off x="3700275" y="5746478"/>
                  <a:ext cx="37080" cy="615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18A62C10-DCC5-F389-81CB-3091C003EB48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694155" y="5740322"/>
                    <a:ext cx="49320" cy="738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E2CB779A-5908-70C6-D01A-177349FAA640}"/>
                      </a:ext>
                    </a:extLst>
                  </p14:cNvPr>
                  <p14:cNvContentPartPr/>
                  <p14:nvPr/>
                </p14:nvContentPartPr>
                <p14:xfrm>
                  <a:off x="3650955" y="5727038"/>
                  <a:ext cx="2520" cy="547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E2CB779A-5908-70C6-D01A-177349FAA64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644835" y="5720958"/>
                    <a:ext cx="14760" cy="6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825C1A92-1DB0-DCB3-A161-A2459A4883FB}"/>
                      </a:ext>
                    </a:extLst>
                  </p14:cNvPr>
                  <p14:cNvContentPartPr/>
                  <p14:nvPr/>
                </p14:nvContentPartPr>
                <p14:xfrm>
                  <a:off x="3563115" y="5744678"/>
                  <a:ext cx="39960" cy="298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825C1A92-1DB0-DCB3-A161-A2459A4883F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556939" y="5738631"/>
                    <a:ext cx="52311" cy="41974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2" name="Grafika 11">
            <a:extLst>
              <a:ext uri="{FF2B5EF4-FFF2-40B4-BE49-F238E27FC236}">
                <a16:creationId xmlns:a16="http://schemas.microsoft.com/office/drawing/2014/main" id="{843854F8-5D9E-F7AF-FDDF-52F5AA0E9D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1072285" y="2652701"/>
            <a:ext cx="1881272" cy="107809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A7B05E5C-DC83-AF7A-8F01-44958D506E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2479897" y="2652701"/>
            <a:ext cx="1881272" cy="1078093"/>
          </a:xfrm>
          <a:prstGeom prst="rect">
            <a:avLst/>
          </a:prstGeom>
        </p:spPr>
      </p:pic>
      <p:cxnSp>
        <p:nvCxnSpPr>
          <p:cNvPr id="16" name="Łącznik prosty 5">
            <a:extLst>
              <a:ext uri="{FF2B5EF4-FFF2-40B4-BE49-F238E27FC236}">
                <a16:creationId xmlns:a16="http://schemas.microsoft.com/office/drawing/2014/main" id="{9FD782C0-7A28-8B14-13A0-2F7650A4EBD2}"/>
              </a:ext>
            </a:extLst>
          </p:cNvPr>
          <p:cNvCxnSpPr>
            <a:cxnSpLocks/>
          </p:cNvCxnSpPr>
          <p:nvPr/>
        </p:nvCxnSpPr>
        <p:spPr>
          <a:xfrm flipV="1">
            <a:off x="3471718" y="3779241"/>
            <a:ext cx="0" cy="92339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pole tekstowe 7">
            <a:extLst>
              <a:ext uri="{FF2B5EF4-FFF2-40B4-BE49-F238E27FC236}">
                <a16:creationId xmlns:a16="http://schemas.microsoft.com/office/drawing/2014/main" id="{E34851DC-9AD8-587B-DD7C-8D94E47FB0C3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</a:t>
            </a:r>
            <a:r>
              <a:rPr lang="pl-PL" sz="3000" err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Controllers</a:t>
            </a:r>
            <a:endParaRPr lang="pl-PL" sz="300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16">
            <a:extLst>
              <a:ext uri="{FF2B5EF4-FFF2-40B4-BE49-F238E27FC236}">
                <a16:creationId xmlns:a16="http://schemas.microsoft.com/office/drawing/2014/main" id="{975F47C4-C08D-13F5-96A8-A7002C385A33}"/>
              </a:ext>
            </a:extLst>
          </p:cNvPr>
          <p:cNvSpPr txBox="1"/>
          <p:nvPr/>
        </p:nvSpPr>
        <p:spPr>
          <a:xfrm>
            <a:off x="289616" y="717958"/>
            <a:ext cx="5558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Room panel for VAV </a:t>
            </a:r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DE126A1-1C7C-50C5-DB47-C2A3158872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25505C2-7873-EFBA-1991-25752E0E8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16" y="829976"/>
            <a:ext cx="3421441" cy="542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6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C210A-9BC3-F0DB-7185-182717C53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7">
            <a:extLst>
              <a:ext uri="{FF2B5EF4-FFF2-40B4-BE49-F238E27FC236}">
                <a16:creationId xmlns:a16="http://schemas.microsoft.com/office/drawing/2014/main" id="{E9E9F246-0710-F6B0-03DA-F671A546AE74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</a:t>
            </a:r>
            <a:r>
              <a:rPr lang="pl-PL" sz="3000" err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Controllers</a:t>
            </a:r>
            <a:endParaRPr lang="pl-PL" sz="300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16">
            <a:extLst>
              <a:ext uri="{FF2B5EF4-FFF2-40B4-BE49-F238E27FC236}">
                <a16:creationId xmlns:a16="http://schemas.microsoft.com/office/drawing/2014/main" id="{56FD1F70-C745-6A96-9FBD-5BAF644DE265}"/>
              </a:ext>
            </a:extLst>
          </p:cNvPr>
          <p:cNvSpPr txBox="1"/>
          <p:nvPr/>
        </p:nvSpPr>
        <p:spPr>
          <a:xfrm>
            <a:off x="289616" y="717958"/>
            <a:ext cx="5558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Room panel for VAV </a:t>
            </a:r>
          </a:p>
        </p:txBody>
      </p:sp>
      <p:cxnSp>
        <p:nvCxnSpPr>
          <p:cNvPr id="5" name="Łącznik prosty 5">
            <a:extLst>
              <a:ext uri="{FF2B5EF4-FFF2-40B4-BE49-F238E27FC236}">
                <a16:creationId xmlns:a16="http://schemas.microsoft.com/office/drawing/2014/main" id="{29741D78-90CC-E1A5-2DDF-7F126593418E}"/>
              </a:ext>
            </a:extLst>
          </p:cNvPr>
          <p:cNvCxnSpPr>
            <a:cxnSpLocks/>
          </p:cNvCxnSpPr>
          <p:nvPr/>
        </p:nvCxnSpPr>
        <p:spPr>
          <a:xfrm>
            <a:off x="3679322" y="5440206"/>
            <a:ext cx="2170678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Graphic 8">
            <a:extLst>
              <a:ext uri="{FF2B5EF4-FFF2-40B4-BE49-F238E27FC236}">
                <a16:creationId xmlns:a16="http://schemas.microsoft.com/office/drawing/2014/main" id="{EC90877F-BAD4-857E-3130-7D50A47EA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5456" y="4593704"/>
            <a:ext cx="2124075" cy="1285875"/>
          </a:xfrm>
          <a:prstGeom prst="rect">
            <a:avLst/>
          </a:prstGeom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63ED98B3-F0AC-F8CF-FD75-6FAF42F5B928}"/>
              </a:ext>
            </a:extLst>
          </p:cNvPr>
          <p:cNvGrpSpPr/>
          <p:nvPr/>
        </p:nvGrpSpPr>
        <p:grpSpPr>
          <a:xfrm>
            <a:off x="6494676" y="5630706"/>
            <a:ext cx="820210" cy="1227294"/>
            <a:chOff x="3098009" y="5727038"/>
            <a:chExt cx="820210" cy="1227294"/>
          </a:xfrm>
        </p:grpSpPr>
        <p:pic>
          <p:nvPicPr>
            <p:cNvPr id="13" name="Picture 14" descr="A hand pointing up with a black background&#10;&#10;AI-generated content may be incorrect.">
              <a:extLst>
                <a:ext uri="{FF2B5EF4-FFF2-40B4-BE49-F238E27FC236}">
                  <a16:creationId xmlns:a16="http://schemas.microsoft.com/office/drawing/2014/main" id="{C4996E95-7DB6-DCDF-E739-9A13E53B7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8009" y="5792973"/>
              <a:ext cx="820210" cy="1161359"/>
            </a:xfrm>
            <a:prstGeom prst="rect">
              <a:avLst/>
            </a:prstGeom>
          </p:spPr>
        </p:pic>
        <p:grpSp>
          <p:nvGrpSpPr>
            <p:cNvPr id="18" name="Group 15">
              <a:extLst>
                <a:ext uri="{FF2B5EF4-FFF2-40B4-BE49-F238E27FC236}">
                  <a16:creationId xmlns:a16="http://schemas.microsoft.com/office/drawing/2014/main" id="{FEEB2D84-F8EC-BA85-83B1-2C0E6F6DAFDF}"/>
                </a:ext>
              </a:extLst>
            </p:cNvPr>
            <p:cNvGrpSpPr/>
            <p:nvPr/>
          </p:nvGrpSpPr>
          <p:grpSpPr>
            <a:xfrm>
              <a:off x="3563115" y="5727038"/>
              <a:ext cx="174240" cy="81000"/>
              <a:chOff x="3563115" y="5727038"/>
              <a:chExt cx="174240" cy="8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1" name="Ink 17">
                    <a:extLst>
                      <a:ext uri="{FF2B5EF4-FFF2-40B4-BE49-F238E27FC236}">
                        <a16:creationId xmlns:a16="http://schemas.microsoft.com/office/drawing/2014/main" id="{90AB3BCF-C9D2-C256-C3F4-901BAFF765A4}"/>
                      </a:ext>
                    </a:extLst>
                  </p14:cNvPr>
                  <p14:cNvContentPartPr/>
                  <p14:nvPr/>
                </p14:nvContentPartPr>
                <p14:xfrm>
                  <a:off x="3700275" y="5746478"/>
                  <a:ext cx="37080" cy="61560"/>
                </p14:xfrm>
              </p:contentPart>
            </mc:Choice>
            <mc:Fallback xmlns="">
              <p:pic>
                <p:nvPicPr>
                  <p:cNvPr id="21" name="Ink 17">
                    <a:extLst>
                      <a:ext uri="{FF2B5EF4-FFF2-40B4-BE49-F238E27FC236}">
                        <a16:creationId xmlns:a16="http://schemas.microsoft.com/office/drawing/2014/main" id="{90AB3BCF-C9D2-C256-C3F4-901BAFF765A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694155" y="5740322"/>
                    <a:ext cx="49320" cy="738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C13F1ACA-1205-CCE8-712A-9F6FCF3DC599}"/>
                      </a:ext>
                    </a:extLst>
                  </p14:cNvPr>
                  <p14:cNvContentPartPr/>
                  <p14:nvPr/>
                </p14:nvContentPartPr>
                <p14:xfrm>
                  <a:off x="3650955" y="5727038"/>
                  <a:ext cx="2520" cy="547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C13F1ACA-1205-CCE8-712A-9F6FCF3DC599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644835" y="5720958"/>
                    <a:ext cx="14760" cy="6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7" name="Ink 23">
                    <a:extLst>
                      <a:ext uri="{FF2B5EF4-FFF2-40B4-BE49-F238E27FC236}">
                        <a16:creationId xmlns:a16="http://schemas.microsoft.com/office/drawing/2014/main" id="{718336F3-5374-8679-8643-04E3308F7F67}"/>
                      </a:ext>
                    </a:extLst>
                  </p14:cNvPr>
                  <p14:cNvContentPartPr/>
                  <p14:nvPr/>
                </p14:nvContentPartPr>
                <p14:xfrm>
                  <a:off x="3563115" y="5744678"/>
                  <a:ext cx="39960" cy="29880"/>
                </p14:xfrm>
              </p:contentPart>
            </mc:Choice>
            <mc:Fallback xmlns="">
              <p:pic>
                <p:nvPicPr>
                  <p:cNvPr id="27" name="Ink 23">
                    <a:extLst>
                      <a:ext uri="{FF2B5EF4-FFF2-40B4-BE49-F238E27FC236}">
                        <a16:creationId xmlns:a16="http://schemas.microsoft.com/office/drawing/2014/main" id="{718336F3-5374-8679-8643-04E3308F7F67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556939" y="5738631"/>
                    <a:ext cx="52311" cy="41974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8" name="Picture 24">
            <a:extLst>
              <a:ext uri="{FF2B5EF4-FFF2-40B4-BE49-F238E27FC236}">
                <a16:creationId xmlns:a16="http://schemas.microsoft.com/office/drawing/2014/main" id="{15C3A3AE-5BA7-2167-581B-0FB4ACCCE3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0091" y="1746808"/>
            <a:ext cx="4120662" cy="2684383"/>
          </a:xfrm>
          <a:prstGeom prst="rect">
            <a:avLst/>
          </a:prstGeom>
        </p:spPr>
      </p:pic>
      <p:grpSp>
        <p:nvGrpSpPr>
          <p:cNvPr id="29" name="Group 22">
            <a:extLst>
              <a:ext uri="{FF2B5EF4-FFF2-40B4-BE49-F238E27FC236}">
                <a16:creationId xmlns:a16="http://schemas.microsoft.com/office/drawing/2014/main" id="{D06B8BF0-8F9F-6948-E2D2-9C90CC929107}"/>
              </a:ext>
            </a:extLst>
          </p:cNvPr>
          <p:cNvGrpSpPr/>
          <p:nvPr/>
        </p:nvGrpSpPr>
        <p:grpSpPr>
          <a:xfrm>
            <a:off x="0" y="1118068"/>
            <a:ext cx="7560091" cy="1367957"/>
            <a:chOff x="-600076" y="879022"/>
            <a:chExt cx="7560091" cy="1360283"/>
          </a:xfrm>
        </p:grpSpPr>
        <p:grpSp>
          <p:nvGrpSpPr>
            <p:cNvPr id="32" name="Grupa 4">
              <a:extLst>
                <a:ext uri="{FF2B5EF4-FFF2-40B4-BE49-F238E27FC236}">
                  <a16:creationId xmlns:a16="http://schemas.microsoft.com/office/drawing/2014/main" id="{C3535F6D-E714-A0EF-3976-20F528EA9A44}"/>
                </a:ext>
              </a:extLst>
            </p:cNvPr>
            <p:cNvGrpSpPr/>
            <p:nvPr/>
          </p:nvGrpSpPr>
          <p:grpSpPr>
            <a:xfrm>
              <a:off x="-600076" y="1240178"/>
              <a:ext cx="7560091" cy="999127"/>
              <a:chOff x="7694850" y="1033678"/>
              <a:chExt cx="3009210" cy="999127"/>
            </a:xfrm>
          </p:grpSpPr>
          <p:cxnSp>
            <p:nvCxnSpPr>
              <p:cNvPr id="35" name="Łącznik prosty 5">
                <a:extLst>
                  <a:ext uri="{FF2B5EF4-FFF2-40B4-BE49-F238E27FC236}">
                    <a16:creationId xmlns:a16="http://schemas.microsoft.com/office/drawing/2014/main" id="{8767616B-43CA-0BFA-724A-60CA498639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94850" y="1043038"/>
                <a:ext cx="3009210" cy="0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7">
                <a:extLst>
                  <a:ext uri="{FF2B5EF4-FFF2-40B4-BE49-F238E27FC236}">
                    <a16:creationId xmlns:a16="http://schemas.microsoft.com/office/drawing/2014/main" id="{9C131DE3-8AD2-BDBB-FF08-8B47D4DF68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3611" y="1033678"/>
                <a:ext cx="0" cy="999127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3DA8A05F-6C55-330E-AA60-E71D70A324CE}"/>
                </a:ext>
              </a:extLst>
            </p:cNvPr>
            <p:cNvSpPr txBox="1"/>
            <p:nvPr/>
          </p:nvSpPr>
          <p:spPr>
            <a:xfrm>
              <a:off x="2632159" y="879022"/>
              <a:ext cx="30828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>
                  <a:solidFill>
                    <a:srgbClr val="7D7D7D"/>
                  </a:solidFill>
                  <a:latin typeface="Asap" panose="020F0504030202060203" pitchFamily="34" charset="-18"/>
                </a:defRPr>
              </a:lvl1pPr>
            </a:lstStyle>
            <a:p>
              <a:r>
                <a:rPr lang="pl-PL" sz="1600" err="1">
                  <a:solidFill>
                    <a:schemeClr val="tx2"/>
                  </a:solidFill>
                </a:rPr>
                <a:t>BACnet</a:t>
              </a:r>
              <a:r>
                <a:rPr lang="pl-PL" sz="1600">
                  <a:solidFill>
                    <a:schemeClr val="tx2"/>
                  </a:solidFill>
                </a:rPr>
                <a:t> IP network</a:t>
              </a:r>
              <a:endParaRPr lang="en-US" sz="3200" b="0">
                <a:solidFill>
                  <a:schemeClr val="tx2"/>
                </a:solidFill>
              </a:endParaRPr>
            </a:p>
          </p:txBody>
        </p:sp>
        <p:cxnSp>
          <p:nvCxnSpPr>
            <p:cNvPr id="34" name="Łącznik prosty 7">
              <a:extLst>
                <a:ext uri="{FF2B5EF4-FFF2-40B4-BE49-F238E27FC236}">
                  <a16:creationId xmlns:a16="http://schemas.microsoft.com/office/drawing/2014/main" id="{8F414E1E-8296-7C2E-D4BA-65C7CAB1C23C}"/>
                </a:ext>
              </a:extLst>
            </p:cNvPr>
            <p:cNvCxnSpPr>
              <a:cxnSpLocks/>
            </p:cNvCxnSpPr>
            <p:nvPr/>
          </p:nvCxnSpPr>
          <p:spPr>
            <a:xfrm>
              <a:off x="2839401" y="1291426"/>
              <a:ext cx="0" cy="919464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8" name="pole tekstowe 19">
            <a:extLst>
              <a:ext uri="{FF2B5EF4-FFF2-40B4-BE49-F238E27FC236}">
                <a16:creationId xmlns:a16="http://schemas.microsoft.com/office/drawing/2014/main" id="{D3AF994B-E000-FA91-C9E2-368B1C3DEED7}"/>
              </a:ext>
            </a:extLst>
          </p:cNvPr>
          <p:cNvSpPr txBox="1"/>
          <p:nvPr/>
        </p:nvSpPr>
        <p:spPr>
          <a:xfrm>
            <a:off x="725113" y="3846416"/>
            <a:ext cx="25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r"/>
            <a:r>
              <a:rPr lang="pl-PL" sz="1600" dirty="0">
                <a:solidFill>
                  <a:schemeClr val="bg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Smart plug</a:t>
            </a:r>
          </a:p>
          <a:p>
            <a:pPr algn="r"/>
            <a:r>
              <a:rPr lang="pl-PL" sz="1600" b="0" dirty="0" err="1">
                <a:solidFill>
                  <a:schemeClr val="bg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Quick</a:t>
            </a:r>
            <a:r>
              <a:rPr lang="pl-PL" sz="1600" b="0" dirty="0">
                <a:solidFill>
                  <a:schemeClr val="bg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-Connection</a:t>
            </a:r>
            <a:endParaRPr lang="en-US" sz="3200" b="0" dirty="0">
              <a:solidFill>
                <a:schemeClr val="bg2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EB117970-4D37-8DFE-B59C-B20ED67DFC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1072285" y="2652701"/>
            <a:ext cx="1881272" cy="1078093"/>
          </a:xfrm>
          <a:prstGeom prst="rect">
            <a:avLst/>
          </a:prstGeom>
        </p:spPr>
      </p:pic>
      <p:pic>
        <p:nvPicPr>
          <p:cNvPr id="40" name="Grafika 39">
            <a:extLst>
              <a:ext uri="{FF2B5EF4-FFF2-40B4-BE49-F238E27FC236}">
                <a16:creationId xmlns:a16="http://schemas.microsoft.com/office/drawing/2014/main" id="{EEE6EB52-6F1E-250C-DB23-E68D56C66E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2479897" y="2652701"/>
            <a:ext cx="1881272" cy="1078093"/>
          </a:xfrm>
          <a:prstGeom prst="rect">
            <a:avLst/>
          </a:prstGeom>
        </p:spPr>
      </p:pic>
      <p:cxnSp>
        <p:nvCxnSpPr>
          <p:cNvPr id="41" name="Łącznik prosty 5">
            <a:extLst>
              <a:ext uri="{FF2B5EF4-FFF2-40B4-BE49-F238E27FC236}">
                <a16:creationId xmlns:a16="http://schemas.microsoft.com/office/drawing/2014/main" id="{6601D071-D005-7E73-D16B-1A48C9732CEC}"/>
              </a:ext>
            </a:extLst>
          </p:cNvPr>
          <p:cNvCxnSpPr>
            <a:cxnSpLocks/>
          </p:cNvCxnSpPr>
          <p:nvPr/>
        </p:nvCxnSpPr>
        <p:spPr>
          <a:xfrm flipV="1">
            <a:off x="3471718" y="3779241"/>
            <a:ext cx="0" cy="92339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185CB64-5D03-BCBF-8916-4D844CE9E8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DDA85CAD-2658-D85C-5A70-8B63C1C3E0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126" y="4744522"/>
            <a:ext cx="784701" cy="1161358"/>
          </a:xfrm>
          <a:prstGeom prst="rect">
            <a:avLst/>
          </a:prstGeom>
        </p:spPr>
      </p:pic>
      <p:sp>
        <p:nvSpPr>
          <p:cNvPr id="8" name="pole tekstowe 19">
            <a:extLst>
              <a:ext uri="{FF2B5EF4-FFF2-40B4-BE49-F238E27FC236}">
                <a16:creationId xmlns:a16="http://schemas.microsoft.com/office/drawing/2014/main" id="{DB1359CA-4F64-2511-4344-14646E24636F}"/>
              </a:ext>
            </a:extLst>
          </p:cNvPr>
          <p:cNvSpPr txBox="1"/>
          <p:nvPr/>
        </p:nvSpPr>
        <p:spPr>
          <a:xfrm>
            <a:off x="4319426" y="5069509"/>
            <a:ext cx="890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r"/>
            <a:r>
              <a:rPr lang="pl-PL" sz="1600" dirty="0">
                <a:solidFill>
                  <a:schemeClr val="bg1">
                    <a:lumMod val="1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USB-C</a:t>
            </a:r>
            <a:endParaRPr lang="en-US" sz="3200" b="0" dirty="0">
              <a:solidFill>
                <a:schemeClr val="bg1">
                  <a:lumMod val="10000"/>
                </a:schemeClr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6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6D20C-55C6-11D8-8DD8-9376DC464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A764A-FB56-E459-319B-B47665AE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18BA-4B16-46D3-87EA-BA7AD9007B4F}" type="slidenum">
              <a:rPr lang="en-GB" smtClean="0">
                <a:solidFill>
                  <a:srgbClr val="7D7D7D"/>
                </a:solidFill>
              </a:rPr>
              <a:pPr/>
              <a:t>25</a:t>
            </a:fld>
            <a:endParaRPr lang="en-GB">
              <a:solidFill>
                <a:srgbClr val="7D7D7D"/>
              </a:solidFill>
            </a:endParaRPr>
          </a:p>
        </p:txBody>
      </p:sp>
      <p:pic>
        <p:nvPicPr>
          <p:cNvPr id="4" name="Picture 3" descr="A blue and white square with white text&#10;&#10;AI-generated content may be incorrect.">
            <a:extLst>
              <a:ext uri="{FF2B5EF4-FFF2-40B4-BE49-F238E27FC236}">
                <a16:creationId xmlns:a16="http://schemas.microsoft.com/office/drawing/2014/main" id="{F3A9C2C5-6D07-D951-BF19-37857FBBC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68" y="1688188"/>
            <a:ext cx="1560579" cy="1560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pole tekstowe 3">
            <a:extLst>
              <a:ext uri="{FF2B5EF4-FFF2-40B4-BE49-F238E27FC236}">
                <a16:creationId xmlns:a16="http://schemas.microsoft.com/office/drawing/2014/main" id="{02E242D7-C5A5-8CC4-F07A-AE9A023882DC}"/>
              </a:ext>
            </a:extLst>
          </p:cNvPr>
          <p:cNvSpPr txBox="1"/>
          <p:nvPr/>
        </p:nvSpPr>
        <p:spPr>
          <a:xfrm>
            <a:off x="397036" y="2112871"/>
            <a:ext cx="41273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600" b="1"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2400" dirty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OPTION 3</a:t>
            </a:r>
            <a:r>
              <a:rPr lang="pl-PL" sz="2400" b="0" dirty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pl-PL" sz="2400" dirty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0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iSMA Configurator</a:t>
            </a:r>
            <a:endParaRPr lang="pl-PL" sz="2400" b="0" dirty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2400" b="0" dirty="0" err="1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iC</a:t>
            </a:r>
            <a:r>
              <a:rPr lang="pl-PL" sz="2400" b="0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Device Manager</a:t>
            </a:r>
            <a:endParaRPr lang="en-US" sz="2400" b="0" dirty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b="0" dirty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›"/>
            </a:pPr>
            <a:r>
              <a:rPr lang="en-US" sz="2400" b="0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application</a:t>
            </a:r>
          </a:p>
          <a:p>
            <a:pPr marL="342900" indent="-342900">
              <a:buFont typeface="Arial" panose="020B0604020202020204" pitchFamily="34" charset="0"/>
              <a:buChar char="›"/>
            </a:pPr>
            <a:r>
              <a:rPr lang="en-US" sz="2400" b="0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flow settings</a:t>
            </a:r>
          </a:p>
          <a:p>
            <a:pPr marL="342900" indent="-342900">
              <a:buFont typeface="Arial" panose="020B0604020202020204" pitchFamily="34" charset="0"/>
              <a:buChar char="›"/>
            </a:pPr>
            <a:r>
              <a:rPr lang="en-US" sz="2400" b="0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balancing</a:t>
            </a:r>
          </a:p>
          <a:p>
            <a:endParaRPr lang="en-US" sz="2400" b="0" dirty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b="0" dirty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6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F3319F4F-A261-1144-5C1E-AEDF6EED4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00" y="6039154"/>
            <a:ext cx="2191900" cy="411036"/>
          </a:xfrm>
          <a:prstGeom prst="rect">
            <a:avLst/>
          </a:prstGeom>
        </p:spPr>
      </p:pic>
      <p:pic>
        <p:nvPicPr>
          <p:cNvPr id="10" name="Picture 4" descr="A close-up of a device&#10;&#10;AI-generated content may be incorrect.">
            <a:extLst>
              <a:ext uri="{FF2B5EF4-FFF2-40B4-BE49-F238E27FC236}">
                <a16:creationId xmlns:a16="http://schemas.microsoft.com/office/drawing/2014/main" id="{3FB67C1A-1403-60E5-6926-B1C1AEAB1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12406"/>
          <a:stretch/>
        </p:blipFill>
        <p:spPr>
          <a:xfrm>
            <a:off x="6927243" y="2610075"/>
            <a:ext cx="6566855" cy="4362143"/>
          </a:xfrm>
          <a:prstGeom prst="rect">
            <a:avLst/>
          </a:prstGeom>
        </p:spPr>
      </p:pic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1704E46-348C-718B-DB46-47E37636F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0C6FF-53CC-CDBF-3554-4FC786ED4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322" y="1688187"/>
            <a:ext cx="1560579" cy="1560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715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a 17">
            <a:extLst>
              <a:ext uri="{FF2B5EF4-FFF2-40B4-BE49-F238E27FC236}">
                <a16:creationId xmlns:a16="http://schemas.microsoft.com/office/drawing/2014/main" id="{E7A9BA14-17EF-8836-C7B2-995207689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5445" y="2556117"/>
            <a:ext cx="2413035" cy="146080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985723F-13A8-A690-D20E-18459438D036}"/>
              </a:ext>
            </a:extLst>
          </p:cNvPr>
          <p:cNvGrpSpPr/>
          <p:nvPr/>
        </p:nvGrpSpPr>
        <p:grpSpPr>
          <a:xfrm>
            <a:off x="2510329" y="2217563"/>
            <a:ext cx="7852415" cy="1099259"/>
            <a:chOff x="1981749" y="1787433"/>
            <a:chExt cx="7852415" cy="1099259"/>
          </a:xfrm>
        </p:grpSpPr>
        <p:grpSp>
          <p:nvGrpSpPr>
            <p:cNvPr id="53" name="Grupa 4">
              <a:extLst>
                <a:ext uri="{FF2B5EF4-FFF2-40B4-BE49-F238E27FC236}">
                  <a16:creationId xmlns:a16="http://schemas.microsoft.com/office/drawing/2014/main" id="{2ECBBACF-A4BF-AA87-D6CF-66FEA067EFBA}"/>
                </a:ext>
              </a:extLst>
            </p:cNvPr>
            <p:cNvGrpSpPr/>
            <p:nvPr/>
          </p:nvGrpSpPr>
          <p:grpSpPr>
            <a:xfrm>
              <a:off x="1981749" y="2195600"/>
              <a:ext cx="7852415" cy="691092"/>
              <a:chOff x="7578494" y="1027934"/>
              <a:chExt cx="3125566" cy="454207"/>
            </a:xfrm>
          </p:grpSpPr>
          <p:cxnSp>
            <p:nvCxnSpPr>
              <p:cNvPr id="56" name="Łącznik prosty 5">
                <a:extLst>
                  <a:ext uri="{FF2B5EF4-FFF2-40B4-BE49-F238E27FC236}">
                    <a16:creationId xmlns:a16="http://schemas.microsoft.com/office/drawing/2014/main" id="{264B39E6-D30D-6B1C-3B9C-CA32ADF62E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78494" y="1027934"/>
                <a:ext cx="3125566" cy="15104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7" name="Łącznik prosty 7">
                <a:extLst>
                  <a:ext uri="{FF2B5EF4-FFF2-40B4-BE49-F238E27FC236}">
                    <a16:creationId xmlns:a16="http://schemas.microsoft.com/office/drawing/2014/main" id="{99C2C4BE-1ACD-1DD4-775F-FA52C936A6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610" y="1032595"/>
                <a:ext cx="1" cy="449546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52" name="pole tekstowe 19">
              <a:extLst>
                <a:ext uri="{FF2B5EF4-FFF2-40B4-BE49-F238E27FC236}">
                  <a16:creationId xmlns:a16="http://schemas.microsoft.com/office/drawing/2014/main" id="{0FB6CC3F-0E99-F3C7-E816-7082ED48DD83}"/>
                </a:ext>
              </a:extLst>
            </p:cNvPr>
            <p:cNvSpPr txBox="1"/>
            <p:nvPr/>
          </p:nvSpPr>
          <p:spPr>
            <a:xfrm>
              <a:off x="4439281" y="1787433"/>
              <a:ext cx="1244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>
                  <a:solidFill>
                    <a:srgbClr val="7D7D7D"/>
                  </a:solidFill>
                  <a:latin typeface="Asap" panose="020F0504030202060203" pitchFamily="34" charset="-18"/>
                </a:defRPr>
              </a:lvl1pPr>
            </a:lstStyle>
            <a:p>
              <a:r>
                <a:rPr lang="pl-PL" sz="1600">
                  <a:solidFill>
                    <a:schemeClr val="tx2"/>
                  </a:solidFill>
                  <a:latin typeface="+mj-lt"/>
                </a:rPr>
                <a:t>IP network</a:t>
              </a:r>
              <a:endParaRPr lang="en-US" sz="3200" b="0">
                <a:solidFill>
                  <a:schemeClr val="tx2"/>
                </a:solidFill>
                <a:latin typeface="+mj-lt"/>
              </a:endParaRPr>
            </a:p>
          </p:txBody>
        </p:sp>
      </p:grpSp>
      <p:cxnSp>
        <p:nvCxnSpPr>
          <p:cNvPr id="43" name="Łącznik prosty 7">
            <a:extLst>
              <a:ext uri="{FF2B5EF4-FFF2-40B4-BE49-F238E27FC236}">
                <a16:creationId xmlns:a16="http://schemas.microsoft.com/office/drawing/2014/main" id="{1BF27525-C6A3-0A34-C9DF-B252C2D2EFBC}"/>
              </a:ext>
            </a:extLst>
          </p:cNvPr>
          <p:cNvCxnSpPr>
            <a:cxnSpLocks/>
          </p:cNvCxnSpPr>
          <p:nvPr/>
        </p:nvCxnSpPr>
        <p:spPr>
          <a:xfrm flipH="1">
            <a:off x="6240991" y="2630758"/>
            <a:ext cx="3" cy="684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Łącznik prosty 7">
            <a:extLst>
              <a:ext uri="{FF2B5EF4-FFF2-40B4-BE49-F238E27FC236}">
                <a16:creationId xmlns:a16="http://schemas.microsoft.com/office/drawing/2014/main" id="{4593820B-6370-5EC7-A0FE-485054B03C7E}"/>
              </a:ext>
            </a:extLst>
          </p:cNvPr>
          <p:cNvCxnSpPr>
            <a:cxnSpLocks/>
          </p:cNvCxnSpPr>
          <p:nvPr/>
        </p:nvCxnSpPr>
        <p:spPr>
          <a:xfrm flipH="1">
            <a:off x="7647465" y="2632820"/>
            <a:ext cx="3" cy="684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Łącznik prosty 7">
            <a:extLst>
              <a:ext uri="{FF2B5EF4-FFF2-40B4-BE49-F238E27FC236}">
                <a16:creationId xmlns:a16="http://schemas.microsoft.com/office/drawing/2014/main" id="{53260E9B-AE80-C8FB-781A-58B8D98DF5B3}"/>
              </a:ext>
            </a:extLst>
          </p:cNvPr>
          <p:cNvCxnSpPr>
            <a:cxnSpLocks/>
          </p:cNvCxnSpPr>
          <p:nvPr/>
        </p:nvCxnSpPr>
        <p:spPr>
          <a:xfrm flipH="1">
            <a:off x="9039450" y="2632820"/>
            <a:ext cx="3" cy="648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Łącznik prosty 7">
            <a:extLst>
              <a:ext uri="{FF2B5EF4-FFF2-40B4-BE49-F238E27FC236}">
                <a16:creationId xmlns:a16="http://schemas.microsoft.com/office/drawing/2014/main" id="{FE900239-7BF8-3DB6-B019-CCE601D6FAF5}"/>
              </a:ext>
            </a:extLst>
          </p:cNvPr>
          <p:cNvCxnSpPr>
            <a:cxnSpLocks/>
          </p:cNvCxnSpPr>
          <p:nvPr/>
        </p:nvCxnSpPr>
        <p:spPr>
          <a:xfrm flipH="1">
            <a:off x="10362740" y="2656043"/>
            <a:ext cx="3" cy="648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Picture 13" descr="A blue and white square with white text&#10;&#10;AI-generated content may be incorrect.">
            <a:extLst>
              <a:ext uri="{FF2B5EF4-FFF2-40B4-BE49-F238E27FC236}">
                <a16:creationId xmlns:a16="http://schemas.microsoft.com/office/drawing/2014/main" id="{8794FB6F-A624-0D76-4818-18B992DEB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2" y="1868421"/>
            <a:ext cx="1560579" cy="1560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E02F2AD1-A637-3F99-B2B6-BE758C17195F}"/>
              </a:ext>
            </a:extLst>
          </p:cNvPr>
          <p:cNvGrpSpPr/>
          <p:nvPr/>
        </p:nvGrpSpPr>
        <p:grpSpPr>
          <a:xfrm>
            <a:off x="4078069" y="2994879"/>
            <a:ext cx="7005650" cy="2576656"/>
            <a:chOff x="4078069" y="2993256"/>
            <a:chExt cx="7005650" cy="2576656"/>
          </a:xfrm>
        </p:grpSpPr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7AA08325-301A-7D31-C67D-D73FC3058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4965153" y="3590836"/>
              <a:ext cx="2516203" cy="1441950"/>
            </a:xfrm>
            <a:prstGeom prst="rect">
              <a:avLst/>
            </a:prstGeom>
          </p:spPr>
        </p:pic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05359B67-C6AF-1D74-EAB7-5998A8F00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3540942" y="3590836"/>
              <a:ext cx="2516203" cy="1441950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277C65D3-51B5-7C3C-1FA2-479DE8DD2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6418737" y="3590836"/>
              <a:ext cx="2516203" cy="1441950"/>
            </a:xfrm>
            <a:prstGeom prst="rect">
              <a:avLst/>
            </a:prstGeom>
          </p:spPr>
        </p:pic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70CE9E57-B969-C19C-50A3-15D78E170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7781348" y="3530383"/>
              <a:ext cx="2516203" cy="1441950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1DC8045E-9E55-3175-6BEB-7C9B7C78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9104642" y="3530383"/>
              <a:ext cx="2516203" cy="1441950"/>
            </a:xfrm>
            <a:prstGeom prst="rect">
              <a:avLst/>
            </a:prstGeom>
          </p:spPr>
        </p:pic>
      </p:grpSp>
      <p:sp>
        <p:nvSpPr>
          <p:cNvPr id="2" name="pole tekstowe 7">
            <a:extLst>
              <a:ext uri="{FF2B5EF4-FFF2-40B4-BE49-F238E27FC236}">
                <a16:creationId xmlns:a16="http://schemas.microsoft.com/office/drawing/2014/main" id="{0B04169A-717B-8108-80B2-4B161D1921DA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</a:t>
            </a:r>
            <a:r>
              <a:rPr lang="pl-PL" sz="3000" err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Balancing</a:t>
            </a:r>
            <a:endParaRPr lang="pl-PL" sz="300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16">
            <a:extLst>
              <a:ext uri="{FF2B5EF4-FFF2-40B4-BE49-F238E27FC236}">
                <a16:creationId xmlns:a16="http://schemas.microsoft.com/office/drawing/2014/main" id="{CFC81328-5C05-B665-E6A2-D808AEB7A507}"/>
              </a:ext>
            </a:extLst>
          </p:cNvPr>
          <p:cNvSpPr txBox="1"/>
          <p:nvPr/>
        </p:nvSpPr>
        <p:spPr>
          <a:xfrm>
            <a:off x="289616" y="717958"/>
            <a:ext cx="8028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en-US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iSMA Configurator supports multiple controllers on the IP network</a:t>
            </a:r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9502BDD-E70B-C3CA-8EBD-4A2BD947F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28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4C9A9-2589-7065-5588-300E249C2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FC47324-477E-1171-27FF-8A6493DE97E2}"/>
              </a:ext>
            </a:extLst>
          </p:cNvPr>
          <p:cNvGrpSpPr/>
          <p:nvPr/>
        </p:nvGrpSpPr>
        <p:grpSpPr>
          <a:xfrm>
            <a:off x="2510329" y="2217563"/>
            <a:ext cx="7852415" cy="1099259"/>
            <a:chOff x="1981749" y="1787433"/>
            <a:chExt cx="7852415" cy="1099259"/>
          </a:xfrm>
        </p:grpSpPr>
        <p:grpSp>
          <p:nvGrpSpPr>
            <p:cNvPr id="53" name="Grupa 4">
              <a:extLst>
                <a:ext uri="{FF2B5EF4-FFF2-40B4-BE49-F238E27FC236}">
                  <a16:creationId xmlns:a16="http://schemas.microsoft.com/office/drawing/2014/main" id="{CCBA8CB8-9F70-EFB2-3B28-06C97FF6938A}"/>
                </a:ext>
              </a:extLst>
            </p:cNvPr>
            <p:cNvGrpSpPr/>
            <p:nvPr/>
          </p:nvGrpSpPr>
          <p:grpSpPr>
            <a:xfrm>
              <a:off x="1981749" y="2195600"/>
              <a:ext cx="7852415" cy="691092"/>
              <a:chOff x="7578494" y="1027934"/>
              <a:chExt cx="3125566" cy="454207"/>
            </a:xfrm>
          </p:grpSpPr>
          <p:cxnSp>
            <p:nvCxnSpPr>
              <p:cNvPr id="56" name="Łącznik prosty 5">
                <a:extLst>
                  <a:ext uri="{FF2B5EF4-FFF2-40B4-BE49-F238E27FC236}">
                    <a16:creationId xmlns:a16="http://schemas.microsoft.com/office/drawing/2014/main" id="{DAB5AF81-879F-3B1E-767A-336D7D4103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78494" y="1027934"/>
                <a:ext cx="3125566" cy="15104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7" name="Łącznik prosty 7">
                <a:extLst>
                  <a:ext uri="{FF2B5EF4-FFF2-40B4-BE49-F238E27FC236}">
                    <a16:creationId xmlns:a16="http://schemas.microsoft.com/office/drawing/2014/main" id="{1E99A834-8721-7B58-BCFB-447EA3315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03610" y="1032595"/>
                <a:ext cx="1" cy="449546"/>
              </a:xfrm>
              <a:prstGeom prst="line">
                <a:avLst/>
              </a:prstGeom>
              <a:ln w="19050" cap="flat" cmpd="sng" algn="ctr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52" name="pole tekstowe 19">
              <a:extLst>
                <a:ext uri="{FF2B5EF4-FFF2-40B4-BE49-F238E27FC236}">
                  <a16:creationId xmlns:a16="http://schemas.microsoft.com/office/drawing/2014/main" id="{BE471FE2-A777-1BD9-0CF3-147A24182593}"/>
                </a:ext>
              </a:extLst>
            </p:cNvPr>
            <p:cNvSpPr txBox="1"/>
            <p:nvPr/>
          </p:nvSpPr>
          <p:spPr>
            <a:xfrm>
              <a:off x="4439281" y="1787433"/>
              <a:ext cx="1244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>
                  <a:solidFill>
                    <a:srgbClr val="7D7D7D"/>
                  </a:solidFill>
                  <a:latin typeface="Asap" panose="020F0504030202060203" pitchFamily="34" charset="-18"/>
                </a:defRPr>
              </a:lvl1pPr>
            </a:lstStyle>
            <a:p>
              <a:r>
                <a:rPr lang="pl-PL" sz="1600">
                  <a:solidFill>
                    <a:schemeClr val="tx2"/>
                  </a:solidFill>
                  <a:latin typeface="+mj-lt"/>
                </a:rPr>
                <a:t>IP network</a:t>
              </a:r>
              <a:endParaRPr lang="en-US" sz="3200" b="0">
                <a:solidFill>
                  <a:schemeClr val="tx2"/>
                </a:solidFill>
                <a:latin typeface="+mj-lt"/>
              </a:endParaRPr>
            </a:p>
          </p:txBody>
        </p:sp>
      </p:grpSp>
      <p:cxnSp>
        <p:nvCxnSpPr>
          <p:cNvPr id="43" name="Łącznik prosty 7">
            <a:extLst>
              <a:ext uri="{FF2B5EF4-FFF2-40B4-BE49-F238E27FC236}">
                <a16:creationId xmlns:a16="http://schemas.microsoft.com/office/drawing/2014/main" id="{40C68763-3C2D-A9CD-2423-93DCE3011947}"/>
              </a:ext>
            </a:extLst>
          </p:cNvPr>
          <p:cNvCxnSpPr>
            <a:cxnSpLocks/>
          </p:cNvCxnSpPr>
          <p:nvPr/>
        </p:nvCxnSpPr>
        <p:spPr>
          <a:xfrm flipH="1">
            <a:off x="6240991" y="2630758"/>
            <a:ext cx="3" cy="684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Łącznik prosty 7">
            <a:extLst>
              <a:ext uri="{FF2B5EF4-FFF2-40B4-BE49-F238E27FC236}">
                <a16:creationId xmlns:a16="http://schemas.microsoft.com/office/drawing/2014/main" id="{B46E8412-3EF4-F760-95B2-129D1A844699}"/>
              </a:ext>
            </a:extLst>
          </p:cNvPr>
          <p:cNvCxnSpPr>
            <a:cxnSpLocks/>
          </p:cNvCxnSpPr>
          <p:nvPr/>
        </p:nvCxnSpPr>
        <p:spPr>
          <a:xfrm flipH="1">
            <a:off x="7647465" y="2632820"/>
            <a:ext cx="3" cy="684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Łącznik prosty 7">
            <a:extLst>
              <a:ext uri="{FF2B5EF4-FFF2-40B4-BE49-F238E27FC236}">
                <a16:creationId xmlns:a16="http://schemas.microsoft.com/office/drawing/2014/main" id="{446A5A35-EFC0-FC5C-B43A-E44F6D90581C}"/>
              </a:ext>
            </a:extLst>
          </p:cNvPr>
          <p:cNvCxnSpPr>
            <a:cxnSpLocks/>
          </p:cNvCxnSpPr>
          <p:nvPr/>
        </p:nvCxnSpPr>
        <p:spPr>
          <a:xfrm flipH="1">
            <a:off x="9039450" y="2632820"/>
            <a:ext cx="3" cy="648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Łącznik prosty 7">
            <a:extLst>
              <a:ext uri="{FF2B5EF4-FFF2-40B4-BE49-F238E27FC236}">
                <a16:creationId xmlns:a16="http://schemas.microsoft.com/office/drawing/2014/main" id="{866481CB-AAA0-F236-1CAD-EFCBD4B897C8}"/>
              </a:ext>
            </a:extLst>
          </p:cNvPr>
          <p:cNvCxnSpPr>
            <a:cxnSpLocks/>
          </p:cNvCxnSpPr>
          <p:nvPr/>
        </p:nvCxnSpPr>
        <p:spPr>
          <a:xfrm flipH="1">
            <a:off x="10375558" y="2628851"/>
            <a:ext cx="3" cy="648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3EB1A77-4A46-1604-75B9-3E5856F8E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492" y="2817921"/>
            <a:ext cx="1696209" cy="115782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4C88A9C-14B3-F40A-8295-FCBF8FCC5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660" y="4229100"/>
            <a:ext cx="1729873" cy="1180801"/>
          </a:xfrm>
          <a:prstGeom prst="rect">
            <a:avLst/>
          </a:prstGeom>
        </p:spPr>
      </p:pic>
      <p:sp>
        <p:nvSpPr>
          <p:cNvPr id="17" name="pole tekstowe 19">
            <a:extLst>
              <a:ext uri="{FF2B5EF4-FFF2-40B4-BE49-F238E27FC236}">
                <a16:creationId xmlns:a16="http://schemas.microsoft.com/office/drawing/2014/main" id="{49A2580D-1C89-DFAD-E0F9-5CB0A345DE97}"/>
              </a:ext>
            </a:extLst>
          </p:cNvPr>
          <p:cNvSpPr txBox="1"/>
          <p:nvPr/>
        </p:nvSpPr>
        <p:spPr>
          <a:xfrm>
            <a:off x="578169" y="2584244"/>
            <a:ext cx="14787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1050">
                <a:solidFill>
                  <a:schemeClr val="tx2"/>
                </a:solidFill>
                <a:latin typeface="+mj-lt"/>
              </a:rPr>
              <a:t>Niagara Workbench</a:t>
            </a:r>
            <a:endParaRPr lang="en-US" sz="1050" b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pole tekstowe 19">
            <a:extLst>
              <a:ext uri="{FF2B5EF4-FFF2-40B4-BE49-F238E27FC236}">
                <a16:creationId xmlns:a16="http://schemas.microsoft.com/office/drawing/2014/main" id="{596AA1EA-BAB3-CE1F-5565-50AD2BA7FB96}"/>
              </a:ext>
            </a:extLst>
          </p:cNvPr>
          <p:cNvSpPr txBox="1"/>
          <p:nvPr/>
        </p:nvSpPr>
        <p:spPr>
          <a:xfrm>
            <a:off x="786144" y="3967290"/>
            <a:ext cx="9849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1050">
                <a:solidFill>
                  <a:schemeClr val="tx2"/>
                </a:solidFill>
                <a:latin typeface="+mj-lt"/>
              </a:rPr>
              <a:t>MAC36PRO</a:t>
            </a:r>
            <a:endParaRPr lang="en-US" sz="1050" b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pole tekstowe 19">
            <a:extLst>
              <a:ext uri="{FF2B5EF4-FFF2-40B4-BE49-F238E27FC236}">
                <a16:creationId xmlns:a16="http://schemas.microsoft.com/office/drawing/2014/main" id="{839B9426-6FCE-10E8-25C7-38A13B2C8403}"/>
              </a:ext>
            </a:extLst>
          </p:cNvPr>
          <p:cNvSpPr txBox="1"/>
          <p:nvPr/>
        </p:nvSpPr>
        <p:spPr>
          <a:xfrm>
            <a:off x="786144" y="5425690"/>
            <a:ext cx="9849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1050">
                <a:solidFill>
                  <a:schemeClr val="tx2"/>
                </a:solidFill>
                <a:latin typeface="+mj-lt"/>
              </a:rPr>
              <a:t>JACE-9000</a:t>
            </a:r>
            <a:endParaRPr lang="en-US" sz="1050" b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22" name="Łącznik prosty 7">
            <a:extLst>
              <a:ext uri="{FF2B5EF4-FFF2-40B4-BE49-F238E27FC236}">
                <a16:creationId xmlns:a16="http://schemas.microsoft.com/office/drawing/2014/main" id="{B0178338-A98C-2DBB-0674-042D9864E861}"/>
              </a:ext>
            </a:extLst>
          </p:cNvPr>
          <p:cNvCxnSpPr>
            <a:cxnSpLocks/>
          </p:cNvCxnSpPr>
          <p:nvPr/>
        </p:nvCxnSpPr>
        <p:spPr>
          <a:xfrm>
            <a:off x="2497469" y="1981200"/>
            <a:ext cx="0" cy="30480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Łącznik prosty 7">
            <a:extLst>
              <a:ext uri="{FF2B5EF4-FFF2-40B4-BE49-F238E27FC236}">
                <a16:creationId xmlns:a16="http://schemas.microsoft.com/office/drawing/2014/main" id="{6E57047F-7E88-0DC5-8CFE-C0DFAC69B079}"/>
              </a:ext>
            </a:extLst>
          </p:cNvPr>
          <p:cNvCxnSpPr>
            <a:cxnSpLocks/>
          </p:cNvCxnSpPr>
          <p:nvPr/>
        </p:nvCxnSpPr>
        <p:spPr>
          <a:xfrm flipV="1">
            <a:off x="2028825" y="1981200"/>
            <a:ext cx="481504" cy="12421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Łącznik prosty 7">
            <a:extLst>
              <a:ext uri="{FF2B5EF4-FFF2-40B4-BE49-F238E27FC236}">
                <a16:creationId xmlns:a16="http://schemas.microsoft.com/office/drawing/2014/main" id="{F1F10FA7-8F6C-80B7-C3F2-746FAFA80EA1}"/>
              </a:ext>
            </a:extLst>
          </p:cNvPr>
          <p:cNvCxnSpPr>
            <a:cxnSpLocks/>
          </p:cNvCxnSpPr>
          <p:nvPr/>
        </p:nvCxnSpPr>
        <p:spPr>
          <a:xfrm>
            <a:off x="2192627" y="5067300"/>
            <a:ext cx="315265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Łącznik prosty 7">
            <a:extLst>
              <a:ext uri="{FF2B5EF4-FFF2-40B4-BE49-F238E27FC236}">
                <a16:creationId xmlns:a16="http://schemas.microsoft.com/office/drawing/2014/main" id="{45D11230-4BD0-4C32-6B3C-FF8A3CB0893C}"/>
              </a:ext>
            </a:extLst>
          </p:cNvPr>
          <p:cNvCxnSpPr>
            <a:cxnSpLocks/>
          </p:cNvCxnSpPr>
          <p:nvPr/>
        </p:nvCxnSpPr>
        <p:spPr>
          <a:xfrm>
            <a:off x="2140688" y="3429000"/>
            <a:ext cx="315265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2" name="Graphic 31">
            <a:extLst>
              <a:ext uri="{FF2B5EF4-FFF2-40B4-BE49-F238E27FC236}">
                <a16:creationId xmlns:a16="http://schemas.microsoft.com/office/drawing/2014/main" id="{6DFEA3B5-B11F-BB39-680B-172B6AF87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169" y="1366583"/>
            <a:ext cx="1428853" cy="1237900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5F081A16-A6E8-2E70-C95B-6E8F8C7A0646}"/>
              </a:ext>
            </a:extLst>
          </p:cNvPr>
          <p:cNvGrpSpPr/>
          <p:nvPr/>
        </p:nvGrpSpPr>
        <p:grpSpPr>
          <a:xfrm>
            <a:off x="4078069" y="2993256"/>
            <a:ext cx="7005650" cy="2576656"/>
            <a:chOff x="4078069" y="2993256"/>
            <a:chExt cx="7005650" cy="2576656"/>
          </a:xfrm>
        </p:grpSpPr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D81AA0E3-7801-CA61-6FF5-39F4CECF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4965153" y="3590836"/>
              <a:ext cx="2516203" cy="1441950"/>
            </a:xfrm>
            <a:prstGeom prst="rect">
              <a:avLst/>
            </a:prstGeom>
          </p:spPr>
        </p:pic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71FC5351-0C19-7AAF-1B79-4159A97BF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3540942" y="3590836"/>
              <a:ext cx="2516203" cy="1441950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123D45A8-1D9B-B16B-A995-BD747395B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6418737" y="3590836"/>
              <a:ext cx="2516203" cy="1441950"/>
            </a:xfrm>
            <a:prstGeom prst="rect">
              <a:avLst/>
            </a:prstGeom>
          </p:spPr>
        </p:pic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81679D10-B4C9-D751-CE65-4A8A4C3E5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7781348" y="3530383"/>
              <a:ext cx="2516203" cy="1441950"/>
            </a:xfrm>
            <a:prstGeom prst="rect">
              <a:avLst/>
            </a:prstGeom>
          </p:spPr>
        </p:pic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DA49C2D2-6A09-CCCB-599A-F8468111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9104642" y="3530383"/>
              <a:ext cx="2516203" cy="1441950"/>
            </a:xfrm>
            <a:prstGeom prst="rect">
              <a:avLst/>
            </a:prstGeom>
          </p:spPr>
        </p:pic>
      </p:grpSp>
      <p:sp>
        <p:nvSpPr>
          <p:cNvPr id="2" name="pole tekstowe 7">
            <a:extLst>
              <a:ext uri="{FF2B5EF4-FFF2-40B4-BE49-F238E27FC236}">
                <a16:creationId xmlns:a16="http://schemas.microsoft.com/office/drawing/2014/main" id="{BAE9FA21-2B58-4EE7-BAE2-621D05BD31B8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 </a:t>
            </a:r>
            <a:r>
              <a:rPr lang="pl-PL" sz="3000" err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Balancing</a:t>
            </a:r>
            <a:endParaRPr lang="pl-PL" sz="300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16">
            <a:extLst>
              <a:ext uri="{FF2B5EF4-FFF2-40B4-BE49-F238E27FC236}">
                <a16:creationId xmlns:a16="http://schemas.microsoft.com/office/drawing/2014/main" id="{C0D6B02F-3667-87E8-9272-928EB58DA7EC}"/>
              </a:ext>
            </a:extLst>
          </p:cNvPr>
          <p:cNvSpPr txBox="1"/>
          <p:nvPr/>
        </p:nvSpPr>
        <p:spPr>
          <a:xfrm>
            <a:off x="289616" y="717958"/>
            <a:ext cx="8028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en-US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iC Device manager supports multiple controllers on the IP network</a:t>
            </a:r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8204102-6E91-909A-6086-2F75EA4BAA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56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AB86D-4D4F-93BD-DDE9-61DE53B38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C086AB00-2B11-00B9-FD78-C7EAB4F954E4}"/>
              </a:ext>
            </a:extLst>
          </p:cNvPr>
          <p:cNvSpPr txBox="1"/>
          <p:nvPr/>
        </p:nvSpPr>
        <p:spPr>
          <a:xfrm>
            <a:off x="289616" y="283233"/>
            <a:ext cx="8422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Where</a:t>
            </a:r>
            <a:r>
              <a:rPr lang="pl-PL" sz="3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smart hardware </a:t>
            </a:r>
            <a:r>
              <a:rPr lang="pl-PL" sz="3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meets</a:t>
            </a:r>
            <a:r>
              <a:rPr lang="pl-PL" sz="3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smart </a:t>
            </a:r>
            <a:r>
              <a:rPr lang="pl-PL" sz="3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technology</a:t>
            </a:r>
            <a:endParaRPr lang="pl-PL" sz="3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1872347-B8CA-BDD5-F72C-64D59FE26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089393EF-4D9A-44BB-BCDE-5E7F0CB99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09" y="1842689"/>
            <a:ext cx="7540120" cy="6238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2F782-D535-0622-9392-74FE4B920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788" y="1428745"/>
            <a:ext cx="4902784" cy="3199128"/>
          </a:xfrm>
          <a:prstGeom prst="ellipse">
            <a:avLst/>
          </a:prstGeom>
          <a:ln w="952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pole tekstowe 3">
            <a:extLst>
              <a:ext uri="{FF2B5EF4-FFF2-40B4-BE49-F238E27FC236}">
                <a16:creationId xmlns:a16="http://schemas.microsoft.com/office/drawing/2014/main" id="{7CE6D558-35BA-399E-A05C-0BF73A470A6D}"/>
              </a:ext>
            </a:extLst>
          </p:cNvPr>
          <p:cNvSpPr txBox="1"/>
          <p:nvPr/>
        </p:nvSpPr>
        <p:spPr>
          <a:xfrm>
            <a:off x="332928" y="2644170"/>
            <a:ext cx="4180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600" b="1"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S1 Bit 1 </a:t>
            </a:r>
            <a:r>
              <a:rPr lang="pl-PL" sz="24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changes</a:t>
            </a:r>
            <a:r>
              <a:rPr lang="pl-PL" sz="24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the unit from </a:t>
            </a:r>
            <a:r>
              <a:rPr lang="pl-PL" sz="24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  <a:r>
              <a:rPr lang="pl-PL" sz="24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pl-PL" sz="2400" dirty="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Imperial</a:t>
            </a:r>
            <a:endParaRPr lang="pl-PL" sz="2400" b="0" dirty="0">
              <a:solidFill>
                <a:schemeClr val="bg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386AFE-3A8A-BF58-8ED6-77F3E85DBF97}"/>
              </a:ext>
            </a:extLst>
          </p:cNvPr>
          <p:cNvSpPr/>
          <p:nvPr/>
        </p:nvSpPr>
        <p:spPr>
          <a:xfrm>
            <a:off x="7383294" y="1842689"/>
            <a:ext cx="252919" cy="569771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2082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4E4A1-EFEB-60F4-6860-FED6DDF17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8929E2-C88E-D6F7-9136-3AB87E088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2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3EDFD-BCC6-0610-A27C-FC526674B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CBEB07-DD7D-DD78-8132-1C3A19D8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56" y="2652982"/>
            <a:ext cx="1463870" cy="9572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4480B0-778E-0816-1FD6-4B6CB2BA5C84}"/>
              </a:ext>
            </a:extLst>
          </p:cNvPr>
          <p:cNvCxnSpPr>
            <a:cxnSpLocks/>
          </p:cNvCxnSpPr>
          <p:nvPr/>
        </p:nvCxnSpPr>
        <p:spPr>
          <a:xfrm>
            <a:off x="5442918" y="2376428"/>
            <a:ext cx="0" cy="239531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48B59C-E691-1825-B82A-B3EC49667789}"/>
              </a:ext>
            </a:extLst>
          </p:cNvPr>
          <p:cNvCxnSpPr>
            <a:cxnSpLocks/>
          </p:cNvCxnSpPr>
          <p:nvPr/>
        </p:nvCxnSpPr>
        <p:spPr>
          <a:xfrm>
            <a:off x="5432286" y="2364447"/>
            <a:ext cx="2505075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6" name="Picture 65" descr="A screenshot of a computer&#10;&#10;Description automatically generated">
            <a:extLst>
              <a:ext uri="{FF2B5EF4-FFF2-40B4-BE49-F238E27FC236}">
                <a16:creationId xmlns:a16="http://schemas.microsoft.com/office/drawing/2014/main" id="{BB99601E-7BC3-48E9-EFA5-7685F88C4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15" y="2643873"/>
            <a:ext cx="1463870" cy="976516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D4F1045-18D0-B8DF-6B51-211F80BDD999}"/>
              </a:ext>
            </a:extLst>
          </p:cNvPr>
          <p:cNvCxnSpPr>
            <a:cxnSpLocks/>
          </p:cNvCxnSpPr>
          <p:nvPr/>
        </p:nvCxnSpPr>
        <p:spPr>
          <a:xfrm>
            <a:off x="7937361" y="2376427"/>
            <a:ext cx="0" cy="239531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8" name="Picture 6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C3B5D29-B6B2-FDAC-4620-64B85D948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166852"/>
            <a:ext cx="944628" cy="383546"/>
          </a:xfrm>
          <a:prstGeom prst="rect">
            <a:avLst/>
          </a:prstGeom>
        </p:spPr>
      </p:pic>
      <p:sp>
        <p:nvSpPr>
          <p:cNvPr id="2" name="pole tekstowe 16">
            <a:extLst>
              <a:ext uri="{FF2B5EF4-FFF2-40B4-BE49-F238E27FC236}">
                <a16:creationId xmlns:a16="http://schemas.microsoft.com/office/drawing/2014/main" id="{106D7FDD-87A7-172A-5D1B-F9C3175B719D}"/>
              </a:ext>
            </a:extLst>
          </p:cNvPr>
          <p:cNvSpPr txBox="1"/>
          <p:nvPr/>
        </p:nvSpPr>
        <p:spPr>
          <a:xfrm>
            <a:off x="427036" y="791897"/>
            <a:ext cx="35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Small to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large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BMS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1A18492-8264-5A1B-F3AF-C5003B0AC3A6}"/>
              </a:ext>
            </a:extLst>
          </p:cNvPr>
          <p:cNvSpPr txBox="1"/>
          <p:nvPr/>
        </p:nvSpPr>
        <p:spPr>
          <a:xfrm>
            <a:off x="427036" y="376098"/>
            <a:ext cx="11337925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pl-PL" sz="3000"/>
              <a:t>System </a:t>
            </a:r>
            <a:r>
              <a:rPr lang="pl-PL" sz="3000" err="1"/>
              <a:t>architecture</a:t>
            </a:r>
            <a:endParaRPr lang="pl-PL" sz="3000"/>
          </a:p>
        </p:txBody>
      </p:sp>
      <p:sp>
        <p:nvSpPr>
          <p:cNvPr id="13" name="pole tekstowe 6">
            <a:extLst>
              <a:ext uri="{FF2B5EF4-FFF2-40B4-BE49-F238E27FC236}">
                <a16:creationId xmlns:a16="http://schemas.microsoft.com/office/drawing/2014/main" id="{41EF63FB-DAA6-C7C6-B464-E19574FD7F01}"/>
              </a:ext>
            </a:extLst>
          </p:cNvPr>
          <p:cNvSpPr txBox="1"/>
          <p:nvPr/>
        </p:nvSpPr>
        <p:spPr>
          <a:xfrm>
            <a:off x="6847181" y="3622447"/>
            <a:ext cx="163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MAC36PRO</a:t>
            </a:r>
          </a:p>
        </p:txBody>
      </p:sp>
      <p:grpSp>
        <p:nvGrpSpPr>
          <p:cNvPr id="9" name="Group 33">
            <a:extLst>
              <a:ext uri="{FF2B5EF4-FFF2-40B4-BE49-F238E27FC236}">
                <a16:creationId xmlns:a16="http://schemas.microsoft.com/office/drawing/2014/main" id="{1584955A-2B69-3316-2A04-1F263D53B873}"/>
              </a:ext>
            </a:extLst>
          </p:cNvPr>
          <p:cNvGrpSpPr/>
          <p:nvPr/>
        </p:nvGrpSpPr>
        <p:grpSpPr>
          <a:xfrm>
            <a:off x="5884907" y="3997844"/>
            <a:ext cx="3040919" cy="1189510"/>
            <a:chOff x="8480673" y="2318348"/>
            <a:chExt cx="3040919" cy="1189510"/>
          </a:xfrm>
        </p:grpSpPr>
        <p:cxnSp>
          <p:nvCxnSpPr>
            <p:cNvPr id="16" name="Straight Connector 34">
              <a:extLst>
                <a:ext uri="{FF2B5EF4-FFF2-40B4-BE49-F238E27FC236}">
                  <a16:creationId xmlns:a16="http://schemas.microsoft.com/office/drawing/2014/main" id="{BC3BAB7D-A104-2ED2-16E0-57709A571DE0}"/>
                </a:ext>
              </a:extLst>
            </p:cNvPr>
            <p:cNvCxnSpPr>
              <a:cxnSpLocks/>
            </p:cNvCxnSpPr>
            <p:nvPr/>
          </p:nvCxnSpPr>
          <p:spPr>
            <a:xfrm>
              <a:off x="8480673" y="2782395"/>
              <a:ext cx="294249" cy="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17" name="Group 35">
              <a:extLst>
                <a:ext uri="{FF2B5EF4-FFF2-40B4-BE49-F238E27FC236}">
                  <a16:creationId xmlns:a16="http://schemas.microsoft.com/office/drawing/2014/main" id="{73C09C65-2E70-2294-7244-BD5ACDD6FD37}"/>
                </a:ext>
              </a:extLst>
            </p:cNvPr>
            <p:cNvGrpSpPr/>
            <p:nvPr/>
          </p:nvGrpSpPr>
          <p:grpSpPr>
            <a:xfrm>
              <a:off x="8774922" y="2318348"/>
              <a:ext cx="2746670" cy="1189510"/>
              <a:chOff x="9064457" y="2335045"/>
              <a:chExt cx="2746670" cy="1189510"/>
            </a:xfrm>
          </p:grpSpPr>
          <p:pic>
            <p:nvPicPr>
              <p:cNvPr id="34" name="Obraz 27">
                <a:extLst>
                  <a:ext uri="{FF2B5EF4-FFF2-40B4-BE49-F238E27FC236}">
                    <a16:creationId xmlns:a16="http://schemas.microsoft.com/office/drawing/2014/main" id="{56DB8999-5500-B846-F78C-ECCCD9AF9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064457" y="2335045"/>
                <a:ext cx="301547" cy="894701"/>
              </a:xfrm>
              <a:prstGeom prst="rect">
                <a:avLst/>
              </a:prstGeom>
            </p:spPr>
          </p:pic>
          <p:sp>
            <p:nvSpPr>
              <p:cNvPr id="35" name="TextBox 37">
                <a:extLst>
                  <a:ext uri="{FF2B5EF4-FFF2-40B4-BE49-F238E27FC236}">
                    <a16:creationId xmlns:a16="http://schemas.microsoft.com/office/drawing/2014/main" id="{8BBF7C22-6BC0-EF7F-1FC4-A3DD62BB7016}"/>
                  </a:ext>
                </a:extLst>
              </p:cNvPr>
              <p:cNvSpPr txBox="1"/>
              <p:nvPr/>
            </p:nvSpPr>
            <p:spPr>
              <a:xfrm>
                <a:off x="9190842" y="3229618"/>
                <a:ext cx="5461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1200" cap="none" spc="0" normalizeH="0" baseline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MINI</a:t>
                </a:r>
              </a:p>
            </p:txBody>
          </p:sp>
          <p:sp>
            <p:nvSpPr>
              <p:cNvPr id="36" name="TextBox 38">
                <a:extLst>
                  <a:ext uri="{FF2B5EF4-FFF2-40B4-BE49-F238E27FC236}">
                    <a16:creationId xmlns:a16="http://schemas.microsoft.com/office/drawing/2014/main" id="{08C47491-0A57-9971-C3E6-0BA5BDCCCC0E}"/>
                  </a:ext>
                </a:extLst>
              </p:cNvPr>
              <p:cNvSpPr txBox="1"/>
              <p:nvPr/>
            </p:nvSpPr>
            <p:spPr>
              <a:xfrm>
                <a:off x="10102067" y="3236293"/>
                <a:ext cx="5461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1200" cap="none" spc="0" normalizeH="0" baseline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MIX</a:t>
                </a:r>
              </a:p>
            </p:txBody>
          </p:sp>
          <p:cxnSp>
            <p:nvCxnSpPr>
              <p:cNvPr id="37" name="Straight Connector 39">
                <a:extLst>
                  <a:ext uri="{FF2B5EF4-FFF2-40B4-BE49-F238E27FC236}">
                    <a16:creationId xmlns:a16="http://schemas.microsoft.com/office/drawing/2014/main" id="{160C521C-1BC7-268B-CCE6-D7E27D3265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3814" y="2782508"/>
                <a:ext cx="250487" cy="0"/>
              </a:xfrm>
              <a:prstGeom prst="line">
                <a:avLst/>
              </a:prstGeom>
              <a:ln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0">
                <a:extLst>
                  <a:ext uri="{FF2B5EF4-FFF2-40B4-BE49-F238E27FC236}">
                    <a16:creationId xmlns:a16="http://schemas.microsoft.com/office/drawing/2014/main" id="{C0FDB713-2B43-ED17-CF27-E7F47C0C18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5010" y="2782395"/>
                <a:ext cx="250487" cy="0"/>
              </a:xfrm>
              <a:prstGeom prst="line">
                <a:avLst/>
              </a:prstGeom>
              <a:ln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pic>
            <p:nvPicPr>
              <p:cNvPr id="39" name="Obraz 42">
                <a:extLst>
                  <a:ext uri="{FF2B5EF4-FFF2-40B4-BE49-F238E27FC236}">
                    <a16:creationId xmlns:a16="http://schemas.microsoft.com/office/drawing/2014/main" id="{E7C0284E-185D-E95F-49D9-38292804E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83698" y="2335045"/>
                <a:ext cx="301546" cy="894700"/>
              </a:xfrm>
              <a:prstGeom prst="rect">
                <a:avLst/>
              </a:prstGeom>
            </p:spPr>
          </p:pic>
          <p:pic>
            <p:nvPicPr>
              <p:cNvPr id="40" name="Obraz 41">
                <a:extLst>
                  <a:ext uri="{FF2B5EF4-FFF2-40B4-BE49-F238E27FC236}">
                    <a16:creationId xmlns:a16="http://schemas.microsoft.com/office/drawing/2014/main" id="{5BF11341-F494-5847-7141-7C213E66F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66141" y="2341593"/>
                <a:ext cx="752211" cy="894700"/>
              </a:xfrm>
              <a:prstGeom prst="rect">
                <a:avLst/>
              </a:prstGeom>
            </p:spPr>
          </p:pic>
          <p:pic>
            <p:nvPicPr>
              <p:cNvPr id="41" name="Picture 43" descr="A close-up of a device&#10;&#10;Description automatically generated">
                <a:extLst>
                  <a:ext uri="{FF2B5EF4-FFF2-40B4-BE49-F238E27FC236}">
                    <a16:creationId xmlns:a16="http://schemas.microsoft.com/office/drawing/2014/main" id="{B7CDC8FF-C360-8FA0-9C3E-750F544BC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6368" y="2342237"/>
                <a:ext cx="884759" cy="894700"/>
              </a:xfrm>
              <a:prstGeom prst="rect">
                <a:avLst/>
              </a:prstGeom>
            </p:spPr>
          </p:pic>
          <p:sp>
            <p:nvSpPr>
              <p:cNvPr id="42" name="TextBox 44">
                <a:extLst>
                  <a:ext uri="{FF2B5EF4-FFF2-40B4-BE49-F238E27FC236}">
                    <a16:creationId xmlns:a16="http://schemas.microsoft.com/office/drawing/2014/main" id="{53263AF4-F8E0-4540-E908-984A034EEC64}"/>
                  </a:ext>
                </a:extLst>
              </p:cNvPr>
              <p:cNvSpPr txBox="1"/>
              <p:nvPr/>
            </p:nvSpPr>
            <p:spPr>
              <a:xfrm>
                <a:off x="11134188" y="3247556"/>
                <a:ext cx="5461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1200" cap="none" spc="0" normalizeH="0" baseline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MAX</a:t>
                </a:r>
              </a:p>
            </p:txBody>
          </p:sp>
          <p:cxnSp>
            <p:nvCxnSpPr>
              <p:cNvPr id="43" name="Straight Connector 45">
                <a:extLst>
                  <a:ext uri="{FF2B5EF4-FFF2-40B4-BE49-F238E27FC236}">
                    <a16:creationId xmlns:a16="http://schemas.microsoft.com/office/drawing/2014/main" id="{5B2CC5DF-262E-45EA-8CE5-8FFC2AA01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97419" y="2768911"/>
                <a:ext cx="250487" cy="0"/>
              </a:xfrm>
              <a:prstGeom prst="line">
                <a:avLst/>
              </a:prstGeom>
              <a:ln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6">
            <a:extLst>
              <a:ext uri="{FF2B5EF4-FFF2-40B4-BE49-F238E27FC236}">
                <a16:creationId xmlns:a16="http://schemas.microsoft.com/office/drawing/2014/main" id="{C80D001E-91CF-930D-9C97-66E5C8C8D7EA}"/>
              </a:ext>
            </a:extLst>
          </p:cNvPr>
          <p:cNvGrpSpPr/>
          <p:nvPr/>
        </p:nvGrpSpPr>
        <p:grpSpPr>
          <a:xfrm>
            <a:off x="2341414" y="3600840"/>
            <a:ext cx="4694841" cy="2778785"/>
            <a:chOff x="2341414" y="3600840"/>
            <a:chExt cx="4694841" cy="2778785"/>
          </a:xfrm>
        </p:grpSpPr>
        <p:grpSp>
          <p:nvGrpSpPr>
            <p:cNvPr id="45" name="Group 47">
              <a:extLst>
                <a:ext uri="{FF2B5EF4-FFF2-40B4-BE49-F238E27FC236}">
                  <a16:creationId xmlns:a16="http://schemas.microsoft.com/office/drawing/2014/main" id="{3F2C7720-EA36-D29E-6FF2-E7A895218792}"/>
                </a:ext>
              </a:extLst>
            </p:cNvPr>
            <p:cNvGrpSpPr/>
            <p:nvPr/>
          </p:nvGrpSpPr>
          <p:grpSpPr>
            <a:xfrm>
              <a:off x="3316813" y="3600840"/>
              <a:ext cx="3719442" cy="2778785"/>
              <a:chOff x="5789715" y="3295646"/>
              <a:chExt cx="3719442" cy="2778785"/>
            </a:xfrm>
          </p:grpSpPr>
          <p:sp>
            <p:nvSpPr>
              <p:cNvPr id="47" name="TextBox 49">
                <a:extLst>
                  <a:ext uri="{FF2B5EF4-FFF2-40B4-BE49-F238E27FC236}">
                    <a16:creationId xmlns:a16="http://schemas.microsoft.com/office/drawing/2014/main" id="{FC640E97-0A2E-61A9-0235-A17977046060}"/>
                  </a:ext>
                </a:extLst>
              </p:cNvPr>
              <p:cNvSpPr txBox="1"/>
              <p:nvPr/>
            </p:nvSpPr>
            <p:spPr>
              <a:xfrm>
                <a:off x="9039701" y="5797432"/>
                <a:ext cx="4694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1200">
                    <a:solidFill>
                      <a:schemeClr val="accent4"/>
                    </a:solidFill>
                    <a:latin typeface="+mj-lt"/>
                  </a:rPr>
                  <a:t>CP</a:t>
                </a:r>
                <a:endPara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grpSp>
            <p:nvGrpSpPr>
              <p:cNvPr id="48" name="Group 50">
                <a:extLst>
                  <a:ext uri="{FF2B5EF4-FFF2-40B4-BE49-F238E27FC236}">
                    <a16:creationId xmlns:a16="http://schemas.microsoft.com/office/drawing/2014/main" id="{C13A0809-140D-7E0E-0D0E-48C44B98C2BB}"/>
                  </a:ext>
                </a:extLst>
              </p:cNvPr>
              <p:cNvGrpSpPr/>
              <p:nvPr/>
            </p:nvGrpSpPr>
            <p:grpSpPr>
              <a:xfrm>
                <a:off x="5789715" y="3295646"/>
                <a:ext cx="3049947" cy="2754274"/>
                <a:chOff x="10203482" y="1359068"/>
                <a:chExt cx="3049947" cy="2754274"/>
              </a:xfrm>
            </p:grpSpPr>
            <p:cxnSp>
              <p:nvCxnSpPr>
                <p:cNvPr id="49" name="Straight Connector 51">
                  <a:extLst>
                    <a:ext uri="{FF2B5EF4-FFF2-40B4-BE49-F238E27FC236}">
                      <a16:creationId xmlns:a16="http://schemas.microsoft.com/office/drawing/2014/main" id="{0FF19C4C-3B65-BF26-B439-C2CED883E2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677025" y="3436602"/>
                  <a:ext cx="30613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 52">
                  <a:extLst>
                    <a:ext uri="{FF2B5EF4-FFF2-40B4-BE49-F238E27FC236}">
                      <a16:creationId xmlns:a16="http://schemas.microsoft.com/office/drawing/2014/main" id="{0269ABEE-B2AF-A19F-D20D-DF076CFB7393}"/>
                    </a:ext>
                  </a:extLst>
                </p:cNvPr>
                <p:cNvGrpSpPr/>
                <p:nvPr/>
              </p:nvGrpSpPr>
              <p:grpSpPr>
                <a:xfrm>
                  <a:off x="10203482" y="1359068"/>
                  <a:ext cx="3049947" cy="2754274"/>
                  <a:chOff x="7587372" y="2879248"/>
                  <a:chExt cx="3049947" cy="2754274"/>
                </a:xfrm>
              </p:grpSpPr>
              <p:sp>
                <p:nvSpPr>
                  <p:cNvPr id="51" name="pole tekstowe 6">
                    <a:extLst>
                      <a:ext uri="{FF2B5EF4-FFF2-40B4-BE49-F238E27FC236}">
                        <a16:creationId xmlns:a16="http://schemas.microsoft.com/office/drawing/2014/main" id="{8D1FE19E-8D4E-D629-2BCF-48C41113CEC1}"/>
                      </a:ext>
                    </a:extLst>
                  </p:cNvPr>
                  <p:cNvSpPr txBox="1"/>
                  <p:nvPr/>
                </p:nvSpPr>
                <p:spPr>
                  <a:xfrm>
                    <a:off x="9346238" y="4142795"/>
                    <a:ext cx="90784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algn="just">
                      <a:defRPr>
                        <a:solidFill>
                          <a:srgbClr val="7D7D7D"/>
                        </a:solidFill>
                        <a:latin typeface="Asap" panose="020F0504030202060203" pitchFamily="34" charset="-18"/>
                      </a:defRPr>
                    </a:lvl1pPr>
                  </a:lstStyle>
                  <a:p>
                    <a:pPr marL="0" marR="0" lvl="1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rPr>
                      <a:t>RAC18-IP</a:t>
                    </a:r>
                  </a:p>
                </p:txBody>
              </p:sp>
              <p:grpSp>
                <p:nvGrpSpPr>
                  <p:cNvPr id="52" name="Group 54">
                    <a:extLst>
                      <a:ext uri="{FF2B5EF4-FFF2-40B4-BE49-F238E27FC236}">
                        <a16:creationId xmlns:a16="http://schemas.microsoft.com/office/drawing/2014/main" id="{20ACDC4A-5077-5BFF-CB29-B19227B5F33F}"/>
                      </a:ext>
                    </a:extLst>
                  </p:cNvPr>
                  <p:cNvGrpSpPr/>
                  <p:nvPr/>
                </p:nvGrpSpPr>
                <p:grpSpPr>
                  <a:xfrm>
                    <a:off x="7587372" y="2879248"/>
                    <a:ext cx="3049947" cy="2754274"/>
                    <a:chOff x="5167933" y="3377121"/>
                    <a:chExt cx="3049947" cy="2754274"/>
                  </a:xfrm>
                </p:grpSpPr>
                <p:cxnSp>
                  <p:nvCxnSpPr>
                    <p:cNvPr id="53" name="Straight Connector 55">
                      <a:extLst>
                        <a:ext uri="{FF2B5EF4-FFF2-40B4-BE49-F238E27FC236}">
                          <a16:creationId xmlns:a16="http://schemas.microsoft.com/office/drawing/2014/main" id="{6CD8FD03-F463-A960-0D0F-A392308973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660173" y="3377121"/>
                      <a:ext cx="0" cy="879264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6">
                      <a:extLst>
                        <a:ext uri="{FF2B5EF4-FFF2-40B4-BE49-F238E27FC236}">
                          <a16:creationId xmlns:a16="http://schemas.microsoft.com/office/drawing/2014/main" id="{E9AACB5F-479B-CD7C-4272-C63D911D5E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668455" y="4254777"/>
                      <a:ext cx="349693" cy="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7">
                      <a:extLst>
                        <a:ext uri="{FF2B5EF4-FFF2-40B4-BE49-F238E27FC236}">
                          <a16:creationId xmlns:a16="http://schemas.microsoft.com/office/drawing/2014/main" id="{3395AE3E-FC93-E234-2F4E-61D96BFC1A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658930" y="5454655"/>
                      <a:ext cx="385640" cy="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pole tekstowe 6">
                      <a:extLst>
                        <a:ext uri="{FF2B5EF4-FFF2-40B4-BE49-F238E27FC236}">
                          <a16:creationId xmlns:a16="http://schemas.microsoft.com/office/drawing/2014/main" id="{9B34A839-1CC8-D5FA-6AA2-59479EB84A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67933" y="3736005"/>
                      <a:ext cx="1532579" cy="53091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algn="just">
                        <a:defRPr>
                          <a:solidFill>
                            <a:srgbClr val="7D7D7D"/>
                          </a:solidFill>
                          <a:latin typeface="Asap" panose="020F0504030202060203" pitchFamily="34" charset="-18"/>
                        </a:defRPr>
                      </a:lvl1pPr>
                    </a:lstStyle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IP</a:t>
                      </a: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BAC</a:t>
                      </a:r>
                      <a:r>
                        <a:rPr kumimoji="0" lang="pl-PL" sz="9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n-US" sz="9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et IP or Modbus TCP</a:t>
                      </a:r>
                      <a:r>
                        <a:rPr kumimoji="0" lang="pl-PL" sz="9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/IP</a:t>
                      </a:r>
                      <a:endParaRPr kumimoji="0" lang="en-US" sz="9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57" name="Obraz 28">
                      <a:extLst>
                        <a:ext uri="{FF2B5EF4-FFF2-40B4-BE49-F238E27FC236}">
                          <a16:creationId xmlns:a16="http://schemas.microsoft.com/office/drawing/2014/main" id="{1386FC19-D02D-2F91-D0B5-0D1A3A146AA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7002162" y="5002587"/>
                      <a:ext cx="1215718" cy="100611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8" name="pole tekstowe 6">
                      <a:extLst>
                        <a:ext uri="{FF2B5EF4-FFF2-40B4-BE49-F238E27FC236}">
                          <a16:creationId xmlns:a16="http://schemas.microsoft.com/office/drawing/2014/main" id="{460C4CA5-63F3-3770-64C5-C4E1074A45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90914" y="5854396"/>
                      <a:ext cx="129297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algn="just">
                        <a:defRPr>
                          <a:solidFill>
                            <a:srgbClr val="7D7D7D"/>
                          </a:solidFill>
                          <a:latin typeface="Asap" panose="020F0504030202060203" pitchFamily="34" charset="-18"/>
                        </a:defRPr>
                      </a:lvl1pPr>
                    </a:lstStyle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VAV14-IP</a:t>
                      </a:r>
                      <a:endParaRPr kumimoji="0" lang="en-US" sz="12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59" name="Straight Connector 61">
                      <a:extLst>
                        <a:ext uri="{FF2B5EF4-FFF2-40B4-BE49-F238E27FC236}">
                          <a16:creationId xmlns:a16="http://schemas.microsoft.com/office/drawing/2014/main" id="{1C320B4C-E821-926A-00BB-84DEE4633C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658930" y="4266921"/>
                      <a:ext cx="0" cy="1187734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61" name="Obraz 28">
                      <a:extLst>
                        <a:ext uri="{FF2B5EF4-FFF2-40B4-BE49-F238E27FC236}">
                          <a16:creationId xmlns:a16="http://schemas.microsoft.com/office/drawing/2014/main" id="{8C12E612-6DB6-96E1-7A3C-3D7E0B874E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6926799" y="3805853"/>
                      <a:ext cx="857087" cy="849943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sp>
          <p:nvSpPr>
            <p:cNvPr id="46" name="pole tekstowe 6">
              <a:extLst>
                <a:ext uri="{FF2B5EF4-FFF2-40B4-BE49-F238E27FC236}">
                  <a16:creationId xmlns:a16="http://schemas.microsoft.com/office/drawing/2014/main" id="{0D10A8C9-C7DE-394F-CC9C-80A11D2A4DA0}"/>
                </a:ext>
              </a:extLst>
            </p:cNvPr>
            <p:cNvSpPr txBox="1"/>
            <p:nvPr/>
          </p:nvSpPr>
          <p:spPr>
            <a:xfrm>
              <a:off x="2341414" y="5237336"/>
              <a:ext cx="2123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>
                  <a:solidFill>
                    <a:srgbClr val="7D7D7D"/>
                  </a:solidFill>
                  <a:latin typeface="Asap" panose="020F0504030202060203" pitchFamily="34" charset="-18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Unitary Controllers</a:t>
              </a:r>
            </a:p>
          </p:txBody>
        </p:sp>
      </p:grpSp>
      <p:pic>
        <p:nvPicPr>
          <p:cNvPr id="62" name="Picture 68" descr="A screen shot of a device&#10;&#10;AI-generated content may be incorrect.">
            <a:extLst>
              <a:ext uri="{FF2B5EF4-FFF2-40B4-BE49-F238E27FC236}">
                <a16:creationId xmlns:a16="http://schemas.microsoft.com/office/drawing/2014/main" id="{E93CAE74-6A8A-4A48-5D6B-2AE3202510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47" y="5302541"/>
            <a:ext cx="546100" cy="809647"/>
          </a:xfrm>
          <a:prstGeom prst="rect">
            <a:avLst/>
          </a:prstGeom>
        </p:spPr>
      </p:pic>
      <p:pic>
        <p:nvPicPr>
          <p:cNvPr id="64" name="Grafika 63">
            <a:extLst>
              <a:ext uri="{FF2B5EF4-FFF2-40B4-BE49-F238E27FC236}">
                <a16:creationId xmlns:a16="http://schemas.microsoft.com/office/drawing/2014/main" id="{B75A99F9-2675-BF28-7D9D-D43B06AF19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316" t="2101" r="78567" b="85471"/>
          <a:stretch/>
        </p:blipFill>
        <p:spPr>
          <a:xfrm>
            <a:off x="3796965" y="4602132"/>
            <a:ext cx="856226" cy="393348"/>
          </a:xfrm>
          <a:prstGeom prst="rect">
            <a:avLst/>
          </a:prstGeom>
        </p:spPr>
      </p:pic>
      <p:pic>
        <p:nvPicPr>
          <p:cNvPr id="19" name="Picture 1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65A8D93-7626-211F-E044-9B2A0F3A91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5F03C12-56FE-459A-6ECC-CC38B94F5742}"/>
              </a:ext>
            </a:extLst>
          </p:cNvPr>
          <p:cNvCxnSpPr>
            <a:cxnSpLocks/>
          </p:cNvCxnSpPr>
          <p:nvPr/>
        </p:nvCxnSpPr>
        <p:spPr>
          <a:xfrm>
            <a:off x="5870638" y="2031072"/>
            <a:ext cx="0" cy="333375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3" name="Obraz 15" descr="Obraz zawierający tekst, wewnątrz, sprzęt elektroniczny, komputer&#10;&#10;Opis wygenerowany automatycznie">
            <a:extLst>
              <a:ext uri="{FF2B5EF4-FFF2-40B4-BE49-F238E27FC236}">
                <a16:creationId xmlns:a16="http://schemas.microsoft.com/office/drawing/2014/main" id="{F6C11228-7320-8959-AA79-133565E3CE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02" y="603354"/>
            <a:ext cx="1345327" cy="1345327"/>
          </a:xfrm>
          <a:prstGeom prst="rect">
            <a:avLst/>
          </a:prstGeom>
        </p:spPr>
      </p:pic>
      <p:sp>
        <p:nvSpPr>
          <p:cNvPr id="69" name="pole tekstowe 6">
            <a:extLst>
              <a:ext uri="{FF2B5EF4-FFF2-40B4-BE49-F238E27FC236}">
                <a16:creationId xmlns:a16="http://schemas.microsoft.com/office/drawing/2014/main" id="{4962A156-3C76-FCB8-53F6-7D4D2FC81BF9}"/>
              </a:ext>
            </a:extLst>
          </p:cNvPr>
          <p:cNvSpPr txBox="1"/>
          <p:nvPr/>
        </p:nvSpPr>
        <p:spPr>
          <a:xfrm>
            <a:off x="4687956" y="1704783"/>
            <a:ext cx="234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Supervisor Software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78130FF-E64B-5150-E463-F0C8AEB122C6}"/>
              </a:ext>
            </a:extLst>
          </p:cNvPr>
          <p:cNvCxnSpPr>
            <a:cxnSpLocks/>
          </p:cNvCxnSpPr>
          <p:nvPr/>
        </p:nvCxnSpPr>
        <p:spPr>
          <a:xfrm>
            <a:off x="5432286" y="2364447"/>
            <a:ext cx="2505075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6331177-4F74-A500-4553-2504A82B543D}"/>
              </a:ext>
            </a:extLst>
          </p:cNvPr>
          <p:cNvCxnSpPr>
            <a:cxnSpLocks/>
          </p:cNvCxnSpPr>
          <p:nvPr/>
        </p:nvCxnSpPr>
        <p:spPr>
          <a:xfrm>
            <a:off x="7670725" y="1093862"/>
            <a:ext cx="0" cy="1260619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77" name="Picture 76" descr="A white and black logo&#10;&#10;AI-generated content may be incorrect.">
            <a:extLst>
              <a:ext uri="{FF2B5EF4-FFF2-40B4-BE49-F238E27FC236}">
                <a16:creationId xmlns:a16="http://schemas.microsoft.com/office/drawing/2014/main" id="{A687089F-FBF2-21F2-9022-54DBA00FF0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35" y="340555"/>
            <a:ext cx="2121462" cy="529272"/>
          </a:xfrm>
          <a:prstGeom prst="rect">
            <a:avLst/>
          </a:prstGeom>
        </p:spPr>
      </p:pic>
      <p:sp>
        <p:nvSpPr>
          <p:cNvPr id="78" name="pole tekstowe 6">
            <a:extLst>
              <a:ext uri="{FF2B5EF4-FFF2-40B4-BE49-F238E27FC236}">
                <a16:creationId xmlns:a16="http://schemas.microsoft.com/office/drawing/2014/main" id="{03061EB7-9F4D-B4D4-BF8C-63332D8773D2}"/>
              </a:ext>
            </a:extLst>
          </p:cNvPr>
          <p:cNvSpPr txBox="1"/>
          <p:nvPr/>
        </p:nvSpPr>
        <p:spPr>
          <a:xfrm>
            <a:off x="6366760" y="836387"/>
            <a:ext cx="234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Analytics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Software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2D39A39-4DEA-8E55-1A96-E2BB22434824}"/>
              </a:ext>
            </a:extLst>
          </p:cNvPr>
          <p:cNvGrpSpPr/>
          <p:nvPr/>
        </p:nvGrpSpPr>
        <p:grpSpPr>
          <a:xfrm>
            <a:off x="8480673" y="2647957"/>
            <a:ext cx="3040919" cy="1355024"/>
            <a:chOff x="8480673" y="2318348"/>
            <a:chExt cx="3040919" cy="135502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88248DC-100E-3197-04AD-888126ADC8FA}"/>
                </a:ext>
              </a:extLst>
            </p:cNvPr>
            <p:cNvSpPr txBox="1"/>
            <p:nvPr/>
          </p:nvSpPr>
          <p:spPr>
            <a:xfrm>
              <a:off x="9309359" y="3396373"/>
              <a:ext cx="15754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RS485 or IP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756B6F7-1FD8-BE55-31D6-5009E40DF8CE}"/>
                </a:ext>
              </a:extLst>
            </p:cNvPr>
            <p:cNvGrpSpPr/>
            <p:nvPr/>
          </p:nvGrpSpPr>
          <p:grpSpPr>
            <a:xfrm>
              <a:off x="8480673" y="2318348"/>
              <a:ext cx="3040919" cy="1189510"/>
              <a:chOff x="8480673" y="2318348"/>
              <a:chExt cx="3040919" cy="1189510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3C90B2-FC7A-E81D-A718-E354DADDD3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0673" y="2782395"/>
                <a:ext cx="294249" cy="0"/>
              </a:xfrm>
              <a:prstGeom prst="line">
                <a:avLst/>
              </a:prstGeom>
              <a:ln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ACC4C9FD-39A8-FA8A-AD01-454CA5097DBC}"/>
                  </a:ext>
                </a:extLst>
              </p:cNvPr>
              <p:cNvGrpSpPr/>
              <p:nvPr/>
            </p:nvGrpSpPr>
            <p:grpSpPr>
              <a:xfrm>
                <a:off x="8774922" y="2318348"/>
                <a:ext cx="2746670" cy="1189510"/>
                <a:chOff x="9064457" y="2335045"/>
                <a:chExt cx="2746670" cy="1189510"/>
              </a:xfrm>
            </p:grpSpPr>
            <p:pic>
              <p:nvPicPr>
                <p:cNvPr id="84" name="Obraz 27">
                  <a:extLst>
                    <a:ext uri="{FF2B5EF4-FFF2-40B4-BE49-F238E27FC236}">
                      <a16:creationId xmlns:a16="http://schemas.microsoft.com/office/drawing/2014/main" id="{837E25D7-E8B7-5392-CE15-BEF8F5997E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064457" y="2335045"/>
                  <a:ext cx="301547" cy="894701"/>
                </a:xfrm>
                <a:prstGeom prst="rect">
                  <a:avLst/>
                </a:prstGeom>
              </p:spPr>
            </p:pic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D241EFF-EB9C-986A-2A62-89BA4489E78E}"/>
                    </a:ext>
                  </a:extLst>
                </p:cNvPr>
                <p:cNvSpPr txBox="1"/>
                <p:nvPr/>
              </p:nvSpPr>
              <p:spPr>
                <a:xfrm>
                  <a:off x="9190842" y="3229618"/>
                  <a:ext cx="5461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MINI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D2293DA-42CA-67E5-4456-74FF2CC7DAB4}"/>
                    </a:ext>
                  </a:extLst>
                </p:cNvPr>
                <p:cNvSpPr txBox="1"/>
                <p:nvPr/>
              </p:nvSpPr>
              <p:spPr>
                <a:xfrm>
                  <a:off x="10113583" y="3236293"/>
                  <a:ext cx="5461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MIX</a:t>
                  </a:r>
                </a:p>
              </p:txBody>
            </p: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D9967698-BB90-CE7A-1E4F-6BB8269608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43814" y="2782508"/>
                  <a:ext cx="250487" cy="0"/>
                </a:xfrm>
                <a:prstGeom prst="line">
                  <a:avLst/>
                </a:prstGeom>
                <a:ln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FC41657A-E1D6-1D05-969E-FDEF8A5D22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55010" y="2782395"/>
                  <a:ext cx="250487" cy="0"/>
                </a:xfrm>
                <a:prstGeom prst="line">
                  <a:avLst/>
                </a:prstGeom>
                <a:ln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pic>
              <p:nvPicPr>
                <p:cNvPr id="89" name="Obraz 42">
                  <a:extLst>
                    <a:ext uri="{FF2B5EF4-FFF2-40B4-BE49-F238E27FC236}">
                      <a16:creationId xmlns:a16="http://schemas.microsoft.com/office/drawing/2014/main" id="{7647BD74-F61A-A80E-A80D-2427F07FB1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483698" y="2335045"/>
                  <a:ext cx="301546" cy="894700"/>
                </a:xfrm>
                <a:prstGeom prst="rect">
                  <a:avLst/>
                </a:prstGeom>
              </p:spPr>
            </p:pic>
            <p:pic>
              <p:nvPicPr>
                <p:cNvPr id="90" name="Obraz 41">
                  <a:extLst>
                    <a:ext uri="{FF2B5EF4-FFF2-40B4-BE49-F238E27FC236}">
                      <a16:creationId xmlns:a16="http://schemas.microsoft.com/office/drawing/2014/main" id="{94B4D788-A38C-6EDC-CF5D-4702C4C87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966141" y="2341593"/>
                  <a:ext cx="752211" cy="894700"/>
                </a:xfrm>
                <a:prstGeom prst="rect">
                  <a:avLst/>
                </a:prstGeom>
              </p:spPr>
            </p:pic>
            <p:pic>
              <p:nvPicPr>
                <p:cNvPr id="91" name="Picture 90" descr="A close-up of a device&#10;&#10;Description automatically generated">
                  <a:extLst>
                    <a:ext uri="{FF2B5EF4-FFF2-40B4-BE49-F238E27FC236}">
                      <a16:creationId xmlns:a16="http://schemas.microsoft.com/office/drawing/2014/main" id="{FC912261-7BC6-1D15-B58D-30528CFEEC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6368" y="2342237"/>
                  <a:ext cx="884759" cy="894700"/>
                </a:xfrm>
                <a:prstGeom prst="rect">
                  <a:avLst/>
                </a:prstGeom>
              </p:spPr>
            </p:pic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09A5CA6-0A95-6916-9C9B-E851F6B7DC36}"/>
                    </a:ext>
                  </a:extLst>
                </p:cNvPr>
                <p:cNvSpPr txBox="1"/>
                <p:nvPr/>
              </p:nvSpPr>
              <p:spPr>
                <a:xfrm>
                  <a:off x="11134188" y="3247556"/>
                  <a:ext cx="5461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MAX</a:t>
                  </a:r>
                </a:p>
              </p:txBody>
            </p: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B41D708E-8B2C-720E-F519-24DA6C2FFB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97419" y="2768911"/>
                  <a:ext cx="250487" cy="0"/>
                </a:xfrm>
                <a:prstGeom prst="line">
                  <a:avLst/>
                </a:prstGeom>
                <a:ln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4" name="TextBox 18">
            <a:extLst>
              <a:ext uri="{FF2B5EF4-FFF2-40B4-BE49-F238E27FC236}">
                <a16:creationId xmlns:a16="http://schemas.microsoft.com/office/drawing/2014/main" id="{AC64263E-B606-D88C-0FB3-7B68E8CE038E}"/>
              </a:ext>
            </a:extLst>
          </p:cNvPr>
          <p:cNvSpPr txBox="1"/>
          <p:nvPr/>
        </p:nvSpPr>
        <p:spPr>
          <a:xfrm>
            <a:off x="8774922" y="2198629"/>
            <a:ext cx="274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Multi</a:t>
            </a:r>
            <a:r>
              <a:rPr kumimoji="0" lang="pl-PL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</a:t>
            </a:r>
            <a:r>
              <a:rPr kumimoji="0" lang="en-US" sz="1200" i="0" u="none" strike="noStrike" kern="1200" cap="none" spc="0" normalizeH="0" baseline="0" noProof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rotocol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</a:t>
            </a:r>
            <a:r>
              <a:rPr kumimoji="0" lang="pl-PL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 Modules</a:t>
            </a:r>
          </a:p>
        </p:txBody>
      </p:sp>
      <p:sp>
        <p:nvSpPr>
          <p:cNvPr id="95" name="pole tekstowe 6">
            <a:extLst>
              <a:ext uri="{FF2B5EF4-FFF2-40B4-BE49-F238E27FC236}">
                <a16:creationId xmlns:a16="http://schemas.microsoft.com/office/drawing/2014/main" id="{54FAF6B3-9455-CDA3-A5A1-BB91DE753A86}"/>
              </a:ext>
            </a:extLst>
          </p:cNvPr>
          <p:cNvSpPr txBox="1"/>
          <p:nvPr/>
        </p:nvSpPr>
        <p:spPr>
          <a:xfrm>
            <a:off x="2326402" y="2797520"/>
            <a:ext cx="212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Master Controllers</a:t>
            </a:r>
          </a:p>
        </p:txBody>
      </p:sp>
    </p:spTree>
    <p:extLst>
      <p:ext uri="{BB962C8B-B14F-4D97-AF65-F5344CB8AC3E}">
        <p14:creationId xmlns:p14="http://schemas.microsoft.com/office/powerpoint/2010/main" val="602476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4F550-2AC8-BE3F-E415-006CE14F5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2CCC34-D6DD-A05A-E225-2205B10DF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380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7FE9CE-638D-32BF-C0C8-BBD0A65DA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r="12883"/>
          <a:stretch/>
        </p:blipFill>
        <p:spPr>
          <a:xfrm>
            <a:off x="1662358" y="2284779"/>
            <a:ext cx="4902784" cy="3199128"/>
          </a:xfrm>
          <a:prstGeom prst="ellipse">
            <a:avLst/>
          </a:prstGeom>
          <a:ln w="952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89628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8E3BF-301F-B2B7-062E-4EFF82D14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450FDC-C303-21BE-0D1A-02569C8C0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3800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A1E08C-BDD6-AEB9-A5E8-59F247AFC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159" b="-1572"/>
          <a:stretch/>
        </p:blipFill>
        <p:spPr>
          <a:xfrm>
            <a:off x="8122594" y="1663429"/>
            <a:ext cx="4882257" cy="5505855"/>
          </a:xfrm>
          <a:prstGeom prst="ellipse">
            <a:avLst/>
          </a:prstGeom>
          <a:ln w="952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82713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DE965-F58C-5D90-E9BE-32A33CBE9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E77B0-92DD-D96D-BC48-971E769D9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380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954FC-3BA7-E93E-445A-B83A81C6E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r="6378"/>
          <a:stretch/>
        </p:blipFill>
        <p:spPr>
          <a:xfrm>
            <a:off x="8033975" y="358703"/>
            <a:ext cx="4902784" cy="3199128"/>
          </a:xfrm>
          <a:prstGeom prst="ellipse">
            <a:avLst/>
          </a:prstGeom>
          <a:ln w="952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10971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B7DB7-E96C-ABC1-819C-154A27450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6CE2D6-5B7C-EA27-8098-EC7D0F85D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415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1E3588-A62D-57DA-1F09-F5A97F7D9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4" t="-716" r="24098" b="18150"/>
          <a:stretch/>
        </p:blipFill>
        <p:spPr>
          <a:xfrm>
            <a:off x="8097169" y="609330"/>
            <a:ext cx="3919733" cy="6196520"/>
          </a:xfrm>
          <a:prstGeom prst="ellipse">
            <a:avLst/>
          </a:prstGeom>
          <a:ln w="952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81148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7975A-C2A6-0CED-26B2-996287BF4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5728D3-2B28-A363-21A7-0C58F0A11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415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7C581-33D7-2BCB-F9C1-B0B909A31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r="34011"/>
          <a:stretch/>
        </p:blipFill>
        <p:spPr>
          <a:xfrm>
            <a:off x="7998488" y="3429000"/>
            <a:ext cx="4049486" cy="3285786"/>
          </a:xfrm>
          <a:prstGeom prst="ellipse">
            <a:avLst/>
          </a:prstGeom>
          <a:ln w="952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91961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27808-AA4A-41BB-116E-2D6FF141C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B3E91C9-FFF0-3C6A-836C-7573B19C3AC2}"/>
              </a:ext>
            </a:extLst>
          </p:cNvPr>
          <p:cNvSpPr/>
          <p:nvPr/>
        </p:nvSpPr>
        <p:spPr>
          <a:xfrm>
            <a:off x="8743949" y="3429000"/>
            <a:ext cx="3448051" cy="3429000"/>
          </a:xfrm>
          <a:prstGeom prst="rect">
            <a:avLst/>
          </a:prstGeom>
          <a:solidFill>
            <a:srgbClr val="DBDC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8ABE321-4A53-B84B-4016-045740BCF98E}"/>
              </a:ext>
            </a:extLst>
          </p:cNvPr>
          <p:cNvSpPr txBox="1"/>
          <p:nvPr/>
        </p:nvSpPr>
        <p:spPr>
          <a:xfrm>
            <a:off x="3448052" y="3407084"/>
            <a:ext cx="27016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en-US" sz="140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iSMA CONTROLLI S.p.A.</a:t>
            </a:r>
          </a:p>
          <a:p>
            <a:pPr algn="l"/>
            <a:r>
              <a:rPr lang="en-US" sz="140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Via Carlo Levi, 52</a:t>
            </a:r>
          </a:p>
          <a:p>
            <a:pPr algn="l"/>
            <a:r>
              <a:rPr lang="en-US" sz="140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16010 </a:t>
            </a:r>
            <a:r>
              <a:rPr lang="en-US" sz="140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Sant'Olcese</a:t>
            </a:r>
            <a:r>
              <a:rPr lang="en-US" sz="140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(GE), Italy</a:t>
            </a:r>
          </a:p>
          <a:p>
            <a:pPr algn="l"/>
            <a:r>
              <a:rPr lang="en-US" sz="140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+39 010 73 06 1</a:t>
            </a:r>
          </a:p>
          <a:p>
            <a:pPr algn="l"/>
            <a:r>
              <a:rPr lang="en-US" sz="140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info@ismacontrolli.com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36E023F-4DFC-E09E-B180-BDF94DBCB1F8}"/>
              </a:ext>
            </a:extLst>
          </p:cNvPr>
          <p:cNvSpPr txBox="1"/>
          <p:nvPr/>
        </p:nvSpPr>
        <p:spPr>
          <a:xfrm>
            <a:off x="290369" y="3407084"/>
            <a:ext cx="216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Thank You</a:t>
            </a:r>
            <a:endParaRPr lang="pl-PL" sz="140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40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Pawel Szarmanski</a:t>
            </a:r>
            <a:endParaRPr lang="en-US" sz="140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3AF00881-BF0D-58CA-0182-777C57E17042}"/>
              </a:ext>
            </a:extLst>
          </p:cNvPr>
          <p:cNvSpPr txBox="1"/>
          <p:nvPr/>
        </p:nvSpPr>
        <p:spPr>
          <a:xfrm>
            <a:off x="173226" y="197695"/>
            <a:ext cx="5976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400" b="1">
                <a:latin typeface="Asap" panose="020F0504030202060203" pitchFamily="34" charset="-18"/>
              </a:defRPr>
            </a:lvl1pPr>
          </a:lstStyle>
          <a:p>
            <a:r>
              <a:rPr lang="pl-PL" sz="4000" dirty="0">
                <a:solidFill>
                  <a:schemeClr val="bg1"/>
                </a:solidFill>
                <a:latin typeface="+mj-lt"/>
              </a:rPr>
              <a:t>VAV14-IP</a:t>
            </a:r>
          </a:p>
          <a:p>
            <a:r>
              <a:rPr lang="pl-PL" sz="4000" dirty="0">
                <a:solidFill>
                  <a:schemeClr val="bg1"/>
                </a:solidFill>
                <a:latin typeface="+mj-lt"/>
              </a:rPr>
              <a:t>Smart </a:t>
            </a:r>
            <a:r>
              <a:rPr lang="pl-PL" sz="4000" dirty="0" err="1">
                <a:solidFill>
                  <a:schemeClr val="bg1"/>
                </a:solidFill>
                <a:latin typeface="+mj-lt"/>
              </a:rPr>
              <a:t>at</a:t>
            </a:r>
            <a:r>
              <a:rPr lang="pl-PL" sz="4000" dirty="0">
                <a:solidFill>
                  <a:schemeClr val="bg1"/>
                </a:solidFill>
                <a:latin typeface="+mj-lt"/>
              </a:rPr>
              <a:t> the Edge.</a:t>
            </a:r>
          </a:p>
        </p:txBody>
      </p:sp>
      <p:pic>
        <p:nvPicPr>
          <p:cNvPr id="10" name="Picture 9" descr="A white surface with black dots&#10;&#10;AI-generated content may be incorrect.">
            <a:extLst>
              <a:ext uri="{FF2B5EF4-FFF2-40B4-BE49-F238E27FC236}">
                <a16:creationId xmlns:a16="http://schemas.microsoft.com/office/drawing/2014/main" id="{38E0CA0D-5976-88BD-E32F-C039669F5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86" y="4016684"/>
            <a:ext cx="3376614" cy="22715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C24EB2A-0135-7F46-6FCB-D36BAE98F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22946" y="5152585"/>
            <a:ext cx="368183" cy="2160000"/>
          </a:xfrm>
          <a:prstGeom prst="rect">
            <a:avLst/>
          </a:prstGeom>
        </p:spPr>
      </p:pic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159F3D4-362E-E49B-8F29-43F0EC148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972" y="232427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3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B81E7-5B32-6DFF-7F4D-E4911E802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EEC16CC-D1E7-0AE8-B9CC-B7B1C71FA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56" y="2652982"/>
            <a:ext cx="1463870" cy="9572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D523C3-7B0A-1117-7722-3C6A517D66BA}"/>
              </a:ext>
            </a:extLst>
          </p:cNvPr>
          <p:cNvCxnSpPr>
            <a:cxnSpLocks/>
          </p:cNvCxnSpPr>
          <p:nvPr/>
        </p:nvCxnSpPr>
        <p:spPr>
          <a:xfrm>
            <a:off x="5442918" y="2376428"/>
            <a:ext cx="0" cy="239531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A7AD96-F8E7-562E-0998-875ABB30943C}"/>
              </a:ext>
            </a:extLst>
          </p:cNvPr>
          <p:cNvCxnSpPr>
            <a:cxnSpLocks/>
          </p:cNvCxnSpPr>
          <p:nvPr/>
        </p:nvCxnSpPr>
        <p:spPr>
          <a:xfrm>
            <a:off x="5432286" y="2364447"/>
            <a:ext cx="2505075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4BF12F-8710-5A68-8375-F3B96F1A507F}"/>
              </a:ext>
            </a:extLst>
          </p:cNvPr>
          <p:cNvGrpSpPr/>
          <p:nvPr/>
        </p:nvGrpSpPr>
        <p:grpSpPr>
          <a:xfrm>
            <a:off x="8480673" y="2647957"/>
            <a:ext cx="3040919" cy="1355024"/>
            <a:chOff x="8480673" y="2318348"/>
            <a:chExt cx="3040919" cy="135502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2DAADE-FFB5-D847-FFD3-E9FA696B6B70}"/>
                </a:ext>
              </a:extLst>
            </p:cNvPr>
            <p:cNvSpPr txBox="1"/>
            <p:nvPr/>
          </p:nvSpPr>
          <p:spPr>
            <a:xfrm>
              <a:off x="9309359" y="3396373"/>
              <a:ext cx="15754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RS485 or IP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0A1A7FE-D7CB-5ACD-6CDE-5509DC10AF3C}"/>
                </a:ext>
              </a:extLst>
            </p:cNvPr>
            <p:cNvGrpSpPr/>
            <p:nvPr/>
          </p:nvGrpSpPr>
          <p:grpSpPr>
            <a:xfrm>
              <a:off x="8480673" y="2318348"/>
              <a:ext cx="3040919" cy="1189510"/>
              <a:chOff x="8480673" y="2318348"/>
              <a:chExt cx="3040919" cy="118951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BB462E1-FF0A-250A-A427-749863F30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0673" y="2782395"/>
                <a:ext cx="294249" cy="0"/>
              </a:xfrm>
              <a:prstGeom prst="line">
                <a:avLst/>
              </a:prstGeom>
              <a:ln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7CC353E-5ADC-A74E-44C5-607F54BB1400}"/>
                  </a:ext>
                </a:extLst>
              </p:cNvPr>
              <p:cNvGrpSpPr/>
              <p:nvPr/>
            </p:nvGrpSpPr>
            <p:grpSpPr>
              <a:xfrm>
                <a:off x="8774922" y="2318348"/>
                <a:ext cx="2746670" cy="1189510"/>
                <a:chOff x="9064457" y="2335045"/>
                <a:chExt cx="2746670" cy="1189510"/>
              </a:xfrm>
            </p:grpSpPr>
            <p:pic>
              <p:nvPicPr>
                <p:cNvPr id="24" name="Obraz 27">
                  <a:extLst>
                    <a:ext uri="{FF2B5EF4-FFF2-40B4-BE49-F238E27FC236}">
                      <a16:creationId xmlns:a16="http://schemas.microsoft.com/office/drawing/2014/main" id="{82EA8642-FDCA-6009-29FA-22CB2900B6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064457" y="2335045"/>
                  <a:ext cx="301547" cy="894701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A4D6CAA-1AD9-6855-66E0-6AC588C79F4B}"/>
                    </a:ext>
                  </a:extLst>
                </p:cNvPr>
                <p:cNvSpPr txBox="1"/>
                <p:nvPr/>
              </p:nvSpPr>
              <p:spPr>
                <a:xfrm>
                  <a:off x="9190842" y="3229618"/>
                  <a:ext cx="5461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MINI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C23DE82-DEB3-8800-EBAC-74A9ED62AC1A}"/>
                    </a:ext>
                  </a:extLst>
                </p:cNvPr>
                <p:cNvSpPr txBox="1"/>
                <p:nvPr/>
              </p:nvSpPr>
              <p:spPr>
                <a:xfrm>
                  <a:off x="10113583" y="3236293"/>
                  <a:ext cx="5461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MIX</a:t>
                  </a: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4A43D27-BAC4-C650-2DF2-33F425C42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43814" y="2782508"/>
                  <a:ext cx="250487" cy="0"/>
                </a:xfrm>
                <a:prstGeom prst="line">
                  <a:avLst/>
                </a:prstGeom>
                <a:ln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DA77492-B226-5272-0D86-3F93C6657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55010" y="2782395"/>
                  <a:ext cx="250487" cy="0"/>
                </a:xfrm>
                <a:prstGeom prst="line">
                  <a:avLst/>
                </a:prstGeom>
                <a:ln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pic>
              <p:nvPicPr>
                <p:cNvPr id="29" name="Obraz 42">
                  <a:extLst>
                    <a:ext uri="{FF2B5EF4-FFF2-40B4-BE49-F238E27FC236}">
                      <a16:creationId xmlns:a16="http://schemas.microsoft.com/office/drawing/2014/main" id="{70A0A85B-F7C8-BB00-388C-0C704CF5AE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483698" y="2335045"/>
                  <a:ext cx="301546" cy="894700"/>
                </a:xfrm>
                <a:prstGeom prst="rect">
                  <a:avLst/>
                </a:prstGeom>
              </p:spPr>
            </p:pic>
            <p:pic>
              <p:nvPicPr>
                <p:cNvPr id="30" name="Obraz 41">
                  <a:extLst>
                    <a:ext uri="{FF2B5EF4-FFF2-40B4-BE49-F238E27FC236}">
                      <a16:creationId xmlns:a16="http://schemas.microsoft.com/office/drawing/2014/main" id="{4857255B-8B9A-FF85-29CE-649CDE9D1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966141" y="2341593"/>
                  <a:ext cx="752211" cy="89470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A close-up of a device&#10;&#10;Description automatically generated">
                  <a:extLst>
                    <a:ext uri="{FF2B5EF4-FFF2-40B4-BE49-F238E27FC236}">
                      <a16:creationId xmlns:a16="http://schemas.microsoft.com/office/drawing/2014/main" id="{6A745F69-348C-9BD7-18B8-1C54F1FDC7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6368" y="2342237"/>
                  <a:ext cx="884759" cy="894700"/>
                </a:xfrm>
                <a:prstGeom prst="rect">
                  <a:avLst/>
                </a:prstGeom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04A19C5-840D-3C14-10F0-61E3A50DD7F2}"/>
                    </a:ext>
                  </a:extLst>
                </p:cNvPr>
                <p:cNvSpPr txBox="1"/>
                <p:nvPr/>
              </p:nvSpPr>
              <p:spPr>
                <a:xfrm>
                  <a:off x="11134188" y="3247556"/>
                  <a:ext cx="5461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MAX</a:t>
                  </a: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958BB42-5FF4-77D4-0662-41631B692C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97419" y="2768911"/>
                  <a:ext cx="250487" cy="0"/>
                </a:xfrm>
                <a:prstGeom prst="line">
                  <a:avLst/>
                </a:prstGeom>
                <a:ln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66" name="Picture 65" descr="A screenshot of a computer&#10;&#10;Description automatically generated">
            <a:extLst>
              <a:ext uri="{FF2B5EF4-FFF2-40B4-BE49-F238E27FC236}">
                <a16:creationId xmlns:a16="http://schemas.microsoft.com/office/drawing/2014/main" id="{82DB7E5A-FCA8-AB89-DCEF-71E2BC584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15" y="2643873"/>
            <a:ext cx="1463870" cy="976516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43340B8-01FE-999D-24F9-9B57B204959F}"/>
              </a:ext>
            </a:extLst>
          </p:cNvPr>
          <p:cNvCxnSpPr>
            <a:cxnSpLocks/>
          </p:cNvCxnSpPr>
          <p:nvPr/>
        </p:nvCxnSpPr>
        <p:spPr>
          <a:xfrm>
            <a:off x="7937361" y="2376427"/>
            <a:ext cx="0" cy="239531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8" name="Picture 6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53DA827-5334-C4B3-C1FE-C5D089A94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166852"/>
            <a:ext cx="944628" cy="383546"/>
          </a:xfrm>
          <a:prstGeom prst="rect">
            <a:avLst/>
          </a:prstGeom>
        </p:spPr>
      </p:pic>
      <p:sp>
        <p:nvSpPr>
          <p:cNvPr id="70" name="pole tekstowe 6">
            <a:extLst>
              <a:ext uri="{FF2B5EF4-FFF2-40B4-BE49-F238E27FC236}">
                <a16:creationId xmlns:a16="http://schemas.microsoft.com/office/drawing/2014/main" id="{F1AB89AF-8539-94EF-E572-40E8B99648CB}"/>
              </a:ext>
            </a:extLst>
          </p:cNvPr>
          <p:cNvSpPr txBox="1"/>
          <p:nvPr/>
        </p:nvSpPr>
        <p:spPr>
          <a:xfrm>
            <a:off x="2326402" y="2797520"/>
            <a:ext cx="212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Master Controllers</a:t>
            </a:r>
          </a:p>
        </p:txBody>
      </p:sp>
      <p:sp>
        <p:nvSpPr>
          <p:cNvPr id="2" name="pole tekstowe 16">
            <a:extLst>
              <a:ext uri="{FF2B5EF4-FFF2-40B4-BE49-F238E27FC236}">
                <a16:creationId xmlns:a16="http://schemas.microsoft.com/office/drawing/2014/main" id="{C37247BA-4044-A51E-2989-39E11A88296B}"/>
              </a:ext>
            </a:extLst>
          </p:cNvPr>
          <p:cNvSpPr txBox="1"/>
          <p:nvPr/>
        </p:nvSpPr>
        <p:spPr>
          <a:xfrm>
            <a:off x="427036" y="791897"/>
            <a:ext cx="354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algn="l"/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Small to </a:t>
            </a:r>
            <a:r>
              <a:rPr lang="pl-PL" sz="2000" err="1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large</a:t>
            </a:r>
            <a:r>
              <a:rPr lang="pl-PL" sz="2000">
                <a:solidFill>
                  <a:schemeClr val="bg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BMS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2FAA37-0C44-E391-5F8A-460F0C3E49F9}"/>
              </a:ext>
            </a:extLst>
          </p:cNvPr>
          <p:cNvSpPr txBox="1"/>
          <p:nvPr/>
        </p:nvSpPr>
        <p:spPr>
          <a:xfrm>
            <a:off x="427036" y="376098"/>
            <a:ext cx="11337925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pl-PL" sz="3000" dirty="0"/>
              <a:t>System </a:t>
            </a:r>
            <a:r>
              <a:rPr lang="pl-PL" sz="3000" dirty="0" err="1"/>
              <a:t>architecture</a:t>
            </a:r>
            <a:endParaRPr lang="pl-PL" sz="3000" dirty="0"/>
          </a:p>
        </p:txBody>
      </p:sp>
      <p:sp>
        <p:nvSpPr>
          <p:cNvPr id="13" name="pole tekstowe 6">
            <a:extLst>
              <a:ext uri="{FF2B5EF4-FFF2-40B4-BE49-F238E27FC236}">
                <a16:creationId xmlns:a16="http://schemas.microsoft.com/office/drawing/2014/main" id="{7CA3155F-448F-27FF-B9C9-2CB4EE526DEB}"/>
              </a:ext>
            </a:extLst>
          </p:cNvPr>
          <p:cNvSpPr txBox="1"/>
          <p:nvPr/>
        </p:nvSpPr>
        <p:spPr>
          <a:xfrm>
            <a:off x="6847181" y="3622447"/>
            <a:ext cx="163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MAC36PRO</a:t>
            </a:r>
          </a:p>
        </p:txBody>
      </p:sp>
      <p:grpSp>
        <p:nvGrpSpPr>
          <p:cNvPr id="9" name="Group 33">
            <a:extLst>
              <a:ext uri="{FF2B5EF4-FFF2-40B4-BE49-F238E27FC236}">
                <a16:creationId xmlns:a16="http://schemas.microsoft.com/office/drawing/2014/main" id="{955412EC-EAE8-E236-B6E1-6BDA33EE77C5}"/>
              </a:ext>
            </a:extLst>
          </p:cNvPr>
          <p:cNvGrpSpPr/>
          <p:nvPr/>
        </p:nvGrpSpPr>
        <p:grpSpPr>
          <a:xfrm>
            <a:off x="5884907" y="3997844"/>
            <a:ext cx="3040919" cy="1189510"/>
            <a:chOff x="8480673" y="2318348"/>
            <a:chExt cx="3040919" cy="1189510"/>
          </a:xfrm>
        </p:grpSpPr>
        <p:cxnSp>
          <p:nvCxnSpPr>
            <p:cNvPr id="16" name="Straight Connector 34">
              <a:extLst>
                <a:ext uri="{FF2B5EF4-FFF2-40B4-BE49-F238E27FC236}">
                  <a16:creationId xmlns:a16="http://schemas.microsoft.com/office/drawing/2014/main" id="{C2AF0C40-4D59-1123-CBFC-E44F5446210E}"/>
                </a:ext>
              </a:extLst>
            </p:cNvPr>
            <p:cNvCxnSpPr>
              <a:cxnSpLocks/>
            </p:cNvCxnSpPr>
            <p:nvPr/>
          </p:nvCxnSpPr>
          <p:spPr>
            <a:xfrm>
              <a:off x="8480673" y="2782395"/>
              <a:ext cx="294249" cy="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17" name="Group 35">
              <a:extLst>
                <a:ext uri="{FF2B5EF4-FFF2-40B4-BE49-F238E27FC236}">
                  <a16:creationId xmlns:a16="http://schemas.microsoft.com/office/drawing/2014/main" id="{96EC691D-A0EE-63E4-6DE6-998274909F25}"/>
                </a:ext>
              </a:extLst>
            </p:cNvPr>
            <p:cNvGrpSpPr/>
            <p:nvPr/>
          </p:nvGrpSpPr>
          <p:grpSpPr>
            <a:xfrm>
              <a:off x="8774922" y="2318348"/>
              <a:ext cx="2746670" cy="1189510"/>
              <a:chOff x="9064457" y="2335045"/>
              <a:chExt cx="2746670" cy="1189510"/>
            </a:xfrm>
          </p:grpSpPr>
          <p:pic>
            <p:nvPicPr>
              <p:cNvPr id="34" name="Obraz 27">
                <a:extLst>
                  <a:ext uri="{FF2B5EF4-FFF2-40B4-BE49-F238E27FC236}">
                    <a16:creationId xmlns:a16="http://schemas.microsoft.com/office/drawing/2014/main" id="{A972BF24-30B7-425A-98C2-3C3D57A0E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064457" y="2335045"/>
                <a:ext cx="301547" cy="894701"/>
              </a:xfrm>
              <a:prstGeom prst="rect">
                <a:avLst/>
              </a:prstGeom>
            </p:spPr>
          </p:pic>
          <p:sp>
            <p:nvSpPr>
              <p:cNvPr id="35" name="TextBox 37">
                <a:extLst>
                  <a:ext uri="{FF2B5EF4-FFF2-40B4-BE49-F238E27FC236}">
                    <a16:creationId xmlns:a16="http://schemas.microsoft.com/office/drawing/2014/main" id="{CEE625CB-0D5B-1CDD-CAFB-268645C557A5}"/>
                  </a:ext>
                </a:extLst>
              </p:cNvPr>
              <p:cNvSpPr txBox="1"/>
              <p:nvPr/>
            </p:nvSpPr>
            <p:spPr>
              <a:xfrm>
                <a:off x="9190842" y="3229618"/>
                <a:ext cx="5461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1200" cap="none" spc="0" normalizeH="0" baseline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MINI</a:t>
                </a:r>
              </a:p>
            </p:txBody>
          </p:sp>
          <p:sp>
            <p:nvSpPr>
              <p:cNvPr id="36" name="TextBox 38">
                <a:extLst>
                  <a:ext uri="{FF2B5EF4-FFF2-40B4-BE49-F238E27FC236}">
                    <a16:creationId xmlns:a16="http://schemas.microsoft.com/office/drawing/2014/main" id="{EE1038D3-3B2C-7F7E-CEC0-26278941EFAF}"/>
                  </a:ext>
                </a:extLst>
              </p:cNvPr>
              <p:cNvSpPr txBox="1"/>
              <p:nvPr/>
            </p:nvSpPr>
            <p:spPr>
              <a:xfrm>
                <a:off x="10102067" y="3236293"/>
                <a:ext cx="5461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1200" cap="none" spc="0" normalizeH="0" baseline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MIX</a:t>
                </a:r>
              </a:p>
            </p:txBody>
          </p:sp>
          <p:cxnSp>
            <p:nvCxnSpPr>
              <p:cNvPr id="37" name="Straight Connector 39">
                <a:extLst>
                  <a:ext uri="{FF2B5EF4-FFF2-40B4-BE49-F238E27FC236}">
                    <a16:creationId xmlns:a16="http://schemas.microsoft.com/office/drawing/2014/main" id="{5269CE56-4C8D-8C82-8B66-BE452461DF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3814" y="2782508"/>
                <a:ext cx="250487" cy="0"/>
              </a:xfrm>
              <a:prstGeom prst="line">
                <a:avLst/>
              </a:prstGeom>
              <a:ln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0">
                <a:extLst>
                  <a:ext uri="{FF2B5EF4-FFF2-40B4-BE49-F238E27FC236}">
                    <a16:creationId xmlns:a16="http://schemas.microsoft.com/office/drawing/2014/main" id="{3036BC7F-B2D8-34C8-F06E-ECE25CE038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5010" y="2782395"/>
                <a:ext cx="250487" cy="0"/>
              </a:xfrm>
              <a:prstGeom prst="line">
                <a:avLst/>
              </a:prstGeom>
              <a:ln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pic>
            <p:nvPicPr>
              <p:cNvPr id="39" name="Obraz 42">
                <a:extLst>
                  <a:ext uri="{FF2B5EF4-FFF2-40B4-BE49-F238E27FC236}">
                    <a16:creationId xmlns:a16="http://schemas.microsoft.com/office/drawing/2014/main" id="{F3A82399-E066-4D78-1AC7-77DE6A210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83698" y="2335045"/>
                <a:ext cx="301546" cy="894700"/>
              </a:xfrm>
              <a:prstGeom prst="rect">
                <a:avLst/>
              </a:prstGeom>
            </p:spPr>
          </p:pic>
          <p:pic>
            <p:nvPicPr>
              <p:cNvPr id="40" name="Obraz 41">
                <a:extLst>
                  <a:ext uri="{FF2B5EF4-FFF2-40B4-BE49-F238E27FC236}">
                    <a16:creationId xmlns:a16="http://schemas.microsoft.com/office/drawing/2014/main" id="{20A1648F-5012-CB77-3B76-1C2A9BE2B2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66141" y="2341593"/>
                <a:ext cx="752211" cy="894700"/>
              </a:xfrm>
              <a:prstGeom prst="rect">
                <a:avLst/>
              </a:prstGeom>
            </p:spPr>
          </p:pic>
          <p:pic>
            <p:nvPicPr>
              <p:cNvPr id="41" name="Picture 43" descr="A close-up of a device&#10;&#10;Description automatically generated">
                <a:extLst>
                  <a:ext uri="{FF2B5EF4-FFF2-40B4-BE49-F238E27FC236}">
                    <a16:creationId xmlns:a16="http://schemas.microsoft.com/office/drawing/2014/main" id="{09386E19-1596-5A13-A3D8-62B631648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6368" y="2342237"/>
                <a:ext cx="884759" cy="894700"/>
              </a:xfrm>
              <a:prstGeom prst="rect">
                <a:avLst/>
              </a:prstGeom>
            </p:spPr>
          </p:pic>
          <p:sp>
            <p:nvSpPr>
              <p:cNvPr id="42" name="TextBox 44">
                <a:extLst>
                  <a:ext uri="{FF2B5EF4-FFF2-40B4-BE49-F238E27FC236}">
                    <a16:creationId xmlns:a16="http://schemas.microsoft.com/office/drawing/2014/main" id="{F25E67D7-2D81-B1CC-DBBE-FECCF2AD4C73}"/>
                  </a:ext>
                </a:extLst>
              </p:cNvPr>
              <p:cNvSpPr txBox="1"/>
              <p:nvPr/>
            </p:nvSpPr>
            <p:spPr>
              <a:xfrm>
                <a:off x="11134188" y="3247556"/>
                <a:ext cx="5461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1200" cap="none" spc="0" normalizeH="0" baseline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MAX</a:t>
                </a:r>
              </a:p>
            </p:txBody>
          </p:sp>
          <p:cxnSp>
            <p:nvCxnSpPr>
              <p:cNvPr id="43" name="Straight Connector 45">
                <a:extLst>
                  <a:ext uri="{FF2B5EF4-FFF2-40B4-BE49-F238E27FC236}">
                    <a16:creationId xmlns:a16="http://schemas.microsoft.com/office/drawing/2014/main" id="{44614E82-6C44-B350-C1B9-4D6DFA35E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97419" y="2768911"/>
                <a:ext cx="250487" cy="0"/>
              </a:xfrm>
              <a:prstGeom prst="line">
                <a:avLst/>
              </a:prstGeom>
              <a:ln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6">
            <a:extLst>
              <a:ext uri="{FF2B5EF4-FFF2-40B4-BE49-F238E27FC236}">
                <a16:creationId xmlns:a16="http://schemas.microsoft.com/office/drawing/2014/main" id="{4241AE0F-E502-159A-5982-0B045CC4E762}"/>
              </a:ext>
            </a:extLst>
          </p:cNvPr>
          <p:cNvGrpSpPr/>
          <p:nvPr/>
        </p:nvGrpSpPr>
        <p:grpSpPr>
          <a:xfrm>
            <a:off x="2341414" y="3600840"/>
            <a:ext cx="4694841" cy="2778785"/>
            <a:chOff x="2341414" y="3600840"/>
            <a:chExt cx="4694841" cy="2778785"/>
          </a:xfrm>
        </p:grpSpPr>
        <p:grpSp>
          <p:nvGrpSpPr>
            <p:cNvPr id="45" name="Group 47">
              <a:extLst>
                <a:ext uri="{FF2B5EF4-FFF2-40B4-BE49-F238E27FC236}">
                  <a16:creationId xmlns:a16="http://schemas.microsoft.com/office/drawing/2014/main" id="{EC8B3BDD-AB43-7A72-FFDC-D9CDEF893B13}"/>
                </a:ext>
              </a:extLst>
            </p:cNvPr>
            <p:cNvGrpSpPr/>
            <p:nvPr/>
          </p:nvGrpSpPr>
          <p:grpSpPr>
            <a:xfrm>
              <a:off x="3316813" y="3600840"/>
              <a:ext cx="3719442" cy="2778785"/>
              <a:chOff x="5789715" y="3295646"/>
              <a:chExt cx="3719442" cy="2778785"/>
            </a:xfrm>
          </p:grpSpPr>
          <p:sp>
            <p:nvSpPr>
              <p:cNvPr id="47" name="TextBox 49">
                <a:extLst>
                  <a:ext uri="{FF2B5EF4-FFF2-40B4-BE49-F238E27FC236}">
                    <a16:creationId xmlns:a16="http://schemas.microsoft.com/office/drawing/2014/main" id="{3AF24C78-BC90-0503-3389-114A62B4F1FC}"/>
                  </a:ext>
                </a:extLst>
              </p:cNvPr>
              <p:cNvSpPr txBox="1"/>
              <p:nvPr/>
            </p:nvSpPr>
            <p:spPr>
              <a:xfrm>
                <a:off x="9039701" y="5797432"/>
                <a:ext cx="4694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1200">
                    <a:solidFill>
                      <a:schemeClr val="accent4"/>
                    </a:solidFill>
                    <a:latin typeface="+mj-lt"/>
                  </a:rPr>
                  <a:t>CP</a:t>
                </a:r>
                <a:endPara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grpSp>
            <p:nvGrpSpPr>
              <p:cNvPr id="48" name="Group 50">
                <a:extLst>
                  <a:ext uri="{FF2B5EF4-FFF2-40B4-BE49-F238E27FC236}">
                    <a16:creationId xmlns:a16="http://schemas.microsoft.com/office/drawing/2014/main" id="{7DB54B78-C814-CD8F-FF27-5B6B30012A45}"/>
                  </a:ext>
                </a:extLst>
              </p:cNvPr>
              <p:cNvGrpSpPr/>
              <p:nvPr/>
            </p:nvGrpSpPr>
            <p:grpSpPr>
              <a:xfrm>
                <a:off x="5789715" y="3295646"/>
                <a:ext cx="3049947" cy="2754274"/>
                <a:chOff x="10203482" y="1359068"/>
                <a:chExt cx="3049947" cy="2754274"/>
              </a:xfrm>
            </p:grpSpPr>
            <p:cxnSp>
              <p:nvCxnSpPr>
                <p:cNvPr id="49" name="Straight Connector 51">
                  <a:extLst>
                    <a:ext uri="{FF2B5EF4-FFF2-40B4-BE49-F238E27FC236}">
                      <a16:creationId xmlns:a16="http://schemas.microsoft.com/office/drawing/2014/main" id="{E3AAE8C3-F4F9-C191-0498-A13C6AB6E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677025" y="3436602"/>
                  <a:ext cx="30613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 52">
                  <a:extLst>
                    <a:ext uri="{FF2B5EF4-FFF2-40B4-BE49-F238E27FC236}">
                      <a16:creationId xmlns:a16="http://schemas.microsoft.com/office/drawing/2014/main" id="{B014B730-1B10-AF52-697F-D7E2273D7EDE}"/>
                    </a:ext>
                  </a:extLst>
                </p:cNvPr>
                <p:cNvGrpSpPr/>
                <p:nvPr/>
              </p:nvGrpSpPr>
              <p:grpSpPr>
                <a:xfrm>
                  <a:off x="10203482" y="1359068"/>
                  <a:ext cx="3049947" cy="2754274"/>
                  <a:chOff x="7587372" y="2879248"/>
                  <a:chExt cx="3049947" cy="2754274"/>
                </a:xfrm>
              </p:grpSpPr>
              <p:sp>
                <p:nvSpPr>
                  <p:cNvPr id="51" name="pole tekstowe 6">
                    <a:extLst>
                      <a:ext uri="{FF2B5EF4-FFF2-40B4-BE49-F238E27FC236}">
                        <a16:creationId xmlns:a16="http://schemas.microsoft.com/office/drawing/2014/main" id="{28CA74F7-28E6-A41E-49E1-E162B7088647}"/>
                      </a:ext>
                    </a:extLst>
                  </p:cNvPr>
                  <p:cNvSpPr txBox="1"/>
                  <p:nvPr/>
                </p:nvSpPr>
                <p:spPr>
                  <a:xfrm>
                    <a:off x="9346238" y="4142795"/>
                    <a:ext cx="90784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algn="just">
                      <a:defRPr>
                        <a:solidFill>
                          <a:srgbClr val="7D7D7D"/>
                        </a:solidFill>
                        <a:latin typeface="Asap" panose="020F0504030202060203" pitchFamily="34" charset="-18"/>
                      </a:defRPr>
                    </a:lvl1pPr>
                  </a:lstStyle>
                  <a:p>
                    <a:pPr marL="0" marR="0" lvl="1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rPr>
                      <a:t>RAC18-IP</a:t>
                    </a:r>
                  </a:p>
                </p:txBody>
              </p:sp>
              <p:grpSp>
                <p:nvGrpSpPr>
                  <p:cNvPr id="52" name="Group 54">
                    <a:extLst>
                      <a:ext uri="{FF2B5EF4-FFF2-40B4-BE49-F238E27FC236}">
                        <a16:creationId xmlns:a16="http://schemas.microsoft.com/office/drawing/2014/main" id="{C1CCF94A-3C4D-0B0A-3048-F8BE1A1C57E3}"/>
                      </a:ext>
                    </a:extLst>
                  </p:cNvPr>
                  <p:cNvGrpSpPr/>
                  <p:nvPr/>
                </p:nvGrpSpPr>
                <p:grpSpPr>
                  <a:xfrm>
                    <a:off x="7587372" y="2879248"/>
                    <a:ext cx="3049947" cy="2754274"/>
                    <a:chOff x="5167933" y="3377121"/>
                    <a:chExt cx="3049947" cy="2754274"/>
                  </a:xfrm>
                </p:grpSpPr>
                <p:cxnSp>
                  <p:nvCxnSpPr>
                    <p:cNvPr id="53" name="Straight Connector 55">
                      <a:extLst>
                        <a:ext uri="{FF2B5EF4-FFF2-40B4-BE49-F238E27FC236}">
                          <a16:creationId xmlns:a16="http://schemas.microsoft.com/office/drawing/2014/main" id="{8267E9D8-93D4-D1BB-9A72-FE9A23785A1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660173" y="3377121"/>
                      <a:ext cx="0" cy="879264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6">
                      <a:extLst>
                        <a:ext uri="{FF2B5EF4-FFF2-40B4-BE49-F238E27FC236}">
                          <a16:creationId xmlns:a16="http://schemas.microsoft.com/office/drawing/2014/main" id="{BDB5F887-8087-0BA9-A05D-6160835849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668455" y="4254777"/>
                      <a:ext cx="349693" cy="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7">
                      <a:extLst>
                        <a:ext uri="{FF2B5EF4-FFF2-40B4-BE49-F238E27FC236}">
                          <a16:creationId xmlns:a16="http://schemas.microsoft.com/office/drawing/2014/main" id="{5295EF82-9C1F-A536-DC0E-5E3519522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658930" y="5454655"/>
                      <a:ext cx="385640" cy="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pole tekstowe 6">
                      <a:extLst>
                        <a:ext uri="{FF2B5EF4-FFF2-40B4-BE49-F238E27FC236}">
                          <a16:creationId xmlns:a16="http://schemas.microsoft.com/office/drawing/2014/main" id="{D2257001-BA46-D618-7239-FDAF80B025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67933" y="3736005"/>
                      <a:ext cx="1532579" cy="53091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algn="just">
                        <a:defRPr>
                          <a:solidFill>
                            <a:srgbClr val="7D7D7D"/>
                          </a:solidFill>
                          <a:latin typeface="Asap" panose="020F0504030202060203" pitchFamily="34" charset="-18"/>
                        </a:defRPr>
                      </a:lvl1pPr>
                    </a:lstStyle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IP</a:t>
                      </a: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BAC</a:t>
                      </a:r>
                      <a:r>
                        <a:rPr kumimoji="0" lang="pl-PL" sz="9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n-US" sz="9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et IP or Modbus TCP</a:t>
                      </a:r>
                      <a:r>
                        <a:rPr kumimoji="0" lang="pl-PL" sz="9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/IP</a:t>
                      </a:r>
                      <a:endParaRPr kumimoji="0" lang="en-US" sz="9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57" name="Obraz 28">
                      <a:extLst>
                        <a:ext uri="{FF2B5EF4-FFF2-40B4-BE49-F238E27FC236}">
                          <a16:creationId xmlns:a16="http://schemas.microsoft.com/office/drawing/2014/main" id="{3B0263F2-CEA6-76B8-1445-AE2D9604CE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7002162" y="5002587"/>
                      <a:ext cx="1215718" cy="100611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8" name="pole tekstowe 6">
                      <a:extLst>
                        <a:ext uri="{FF2B5EF4-FFF2-40B4-BE49-F238E27FC236}">
                          <a16:creationId xmlns:a16="http://schemas.microsoft.com/office/drawing/2014/main" id="{91F9B31B-DC4B-7EC0-C223-C4B6536DED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90914" y="5854396"/>
                      <a:ext cx="129297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algn="just">
                        <a:defRPr>
                          <a:solidFill>
                            <a:srgbClr val="7D7D7D"/>
                          </a:solidFill>
                          <a:latin typeface="Asap" panose="020F0504030202060203" pitchFamily="34" charset="-18"/>
                        </a:defRPr>
                      </a:lvl1pPr>
                    </a:lstStyle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VAV14-IP</a:t>
                      </a:r>
                      <a:endParaRPr kumimoji="0" lang="en-US" sz="12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59" name="Straight Connector 61">
                      <a:extLst>
                        <a:ext uri="{FF2B5EF4-FFF2-40B4-BE49-F238E27FC236}">
                          <a16:creationId xmlns:a16="http://schemas.microsoft.com/office/drawing/2014/main" id="{DF3A98D7-7E57-06A9-A9EB-AA9F4A0282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658930" y="4266921"/>
                      <a:ext cx="0" cy="1187734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61" name="Obraz 28">
                      <a:extLst>
                        <a:ext uri="{FF2B5EF4-FFF2-40B4-BE49-F238E27FC236}">
                          <a16:creationId xmlns:a16="http://schemas.microsoft.com/office/drawing/2014/main" id="{2915B28C-7927-5C50-D6BD-88315111B0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6926799" y="3805853"/>
                      <a:ext cx="857087" cy="849943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sp>
          <p:nvSpPr>
            <p:cNvPr id="46" name="pole tekstowe 6">
              <a:extLst>
                <a:ext uri="{FF2B5EF4-FFF2-40B4-BE49-F238E27FC236}">
                  <a16:creationId xmlns:a16="http://schemas.microsoft.com/office/drawing/2014/main" id="{C963FEDB-582C-FA90-6A25-E6DB91BDE487}"/>
                </a:ext>
              </a:extLst>
            </p:cNvPr>
            <p:cNvSpPr txBox="1"/>
            <p:nvPr/>
          </p:nvSpPr>
          <p:spPr>
            <a:xfrm>
              <a:off x="2341414" y="5237336"/>
              <a:ext cx="2123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>
                  <a:solidFill>
                    <a:srgbClr val="7D7D7D"/>
                  </a:solidFill>
                  <a:latin typeface="Asap" panose="020F0504030202060203" pitchFamily="34" charset="-18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Unitary Controllers</a:t>
              </a:r>
            </a:p>
          </p:txBody>
        </p:sp>
      </p:grpSp>
      <p:pic>
        <p:nvPicPr>
          <p:cNvPr id="62" name="Picture 68" descr="A screen shot of a device&#10;&#10;AI-generated content may be incorrect.">
            <a:extLst>
              <a:ext uri="{FF2B5EF4-FFF2-40B4-BE49-F238E27FC236}">
                <a16:creationId xmlns:a16="http://schemas.microsoft.com/office/drawing/2014/main" id="{C39B101B-17BD-4F24-DC11-5A307C197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47" y="5302541"/>
            <a:ext cx="546100" cy="809647"/>
          </a:xfrm>
          <a:prstGeom prst="rect">
            <a:avLst/>
          </a:prstGeom>
        </p:spPr>
      </p:pic>
      <p:pic>
        <p:nvPicPr>
          <p:cNvPr id="64" name="Grafika 63">
            <a:extLst>
              <a:ext uri="{FF2B5EF4-FFF2-40B4-BE49-F238E27FC236}">
                <a16:creationId xmlns:a16="http://schemas.microsoft.com/office/drawing/2014/main" id="{29B4952A-215E-3381-7017-B527CBA3CC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316" t="2101" r="78567" b="85471"/>
          <a:stretch/>
        </p:blipFill>
        <p:spPr>
          <a:xfrm>
            <a:off x="3796965" y="4602132"/>
            <a:ext cx="856226" cy="393348"/>
          </a:xfrm>
          <a:prstGeom prst="rect">
            <a:avLst/>
          </a:prstGeom>
        </p:spPr>
      </p:pic>
      <p:sp>
        <p:nvSpPr>
          <p:cNvPr id="65" name="TextBox 18">
            <a:extLst>
              <a:ext uri="{FF2B5EF4-FFF2-40B4-BE49-F238E27FC236}">
                <a16:creationId xmlns:a16="http://schemas.microsoft.com/office/drawing/2014/main" id="{C209F21D-3C42-A8AB-C625-F2D7A5EDB405}"/>
              </a:ext>
            </a:extLst>
          </p:cNvPr>
          <p:cNvSpPr txBox="1"/>
          <p:nvPr/>
        </p:nvSpPr>
        <p:spPr>
          <a:xfrm>
            <a:off x="8774922" y="2198629"/>
            <a:ext cx="2746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Multi</a:t>
            </a:r>
            <a:r>
              <a:rPr kumimoji="0" lang="pl-PL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</a:t>
            </a:r>
            <a:r>
              <a:rPr kumimoji="0" lang="en-US" sz="1200" i="0" u="none" strike="noStrike" kern="1200" cap="none" spc="0" normalizeH="0" baseline="0" noProof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rotocol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</a:t>
            </a:r>
            <a:r>
              <a:rPr kumimoji="0" lang="pl-PL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 Modules</a:t>
            </a:r>
          </a:p>
        </p:txBody>
      </p:sp>
      <p:pic>
        <p:nvPicPr>
          <p:cNvPr id="19" name="Picture 1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CC10E51-2F01-EC63-6708-899A110D48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CC62AFA-7990-6EDC-AF9C-55A4E112F275}"/>
              </a:ext>
            </a:extLst>
          </p:cNvPr>
          <p:cNvCxnSpPr>
            <a:cxnSpLocks/>
          </p:cNvCxnSpPr>
          <p:nvPr/>
        </p:nvCxnSpPr>
        <p:spPr>
          <a:xfrm>
            <a:off x="5870638" y="2031072"/>
            <a:ext cx="0" cy="333375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3" name="Obraz 15" descr="Obraz zawierający tekst, wewnątrz, sprzęt elektroniczny, komputer&#10;&#10;Opis wygenerowany automatycznie">
            <a:extLst>
              <a:ext uri="{FF2B5EF4-FFF2-40B4-BE49-F238E27FC236}">
                <a16:creationId xmlns:a16="http://schemas.microsoft.com/office/drawing/2014/main" id="{64F6F385-5A65-4219-6ADF-F3BBDEEA06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02" y="603354"/>
            <a:ext cx="1345327" cy="1345327"/>
          </a:xfrm>
          <a:prstGeom prst="rect">
            <a:avLst/>
          </a:prstGeom>
        </p:spPr>
      </p:pic>
      <p:sp>
        <p:nvSpPr>
          <p:cNvPr id="69" name="pole tekstowe 6">
            <a:extLst>
              <a:ext uri="{FF2B5EF4-FFF2-40B4-BE49-F238E27FC236}">
                <a16:creationId xmlns:a16="http://schemas.microsoft.com/office/drawing/2014/main" id="{0FE71927-657D-5AE1-F99A-64C2EBDD12E4}"/>
              </a:ext>
            </a:extLst>
          </p:cNvPr>
          <p:cNvSpPr txBox="1"/>
          <p:nvPr/>
        </p:nvSpPr>
        <p:spPr>
          <a:xfrm>
            <a:off x="4687956" y="1704783"/>
            <a:ext cx="234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Supervisor Software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723655D-D12C-BDAA-E986-027355B78F63}"/>
              </a:ext>
            </a:extLst>
          </p:cNvPr>
          <p:cNvCxnSpPr>
            <a:cxnSpLocks/>
          </p:cNvCxnSpPr>
          <p:nvPr/>
        </p:nvCxnSpPr>
        <p:spPr>
          <a:xfrm>
            <a:off x="5432286" y="2364447"/>
            <a:ext cx="2505075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72" name="Picture 71" descr="A white and black logo&#10;&#10;AI-generated content may be incorrect.">
            <a:extLst>
              <a:ext uri="{FF2B5EF4-FFF2-40B4-BE49-F238E27FC236}">
                <a16:creationId xmlns:a16="http://schemas.microsoft.com/office/drawing/2014/main" id="{279B770D-27F4-8966-AA2C-2650F9A0E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35" y="340555"/>
            <a:ext cx="2121462" cy="529272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F7BE0F9-F6E3-2A84-8484-DD3A6443BB9F}"/>
              </a:ext>
            </a:extLst>
          </p:cNvPr>
          <p:cNvCxnSpPr>
            <a:cxnSpLocks/>
          </p:cNvCxnSpPr>
          <p:nvPr/>
        </p:nvCxnSpPr>
        <p:spPr>
          <a:xfrm>
            <a:off x="7670725" y="1093862"/>
            <a:ext cx="0" cy="1260619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5" name="Picture 4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9532148C-05D5-2899-CC64-206BD6570F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925" y="408615"/>
            <a:ext cx="2110666" cy="461665"/>
          </a:xfrm>
          <a:prstGeom prst="rect">
            <a:avLst/>
          </a:prstGeom>
        </p:spPr>
      </p:pic>
      <p:pic>
        <p:nvPicPr>
          <p:cNvPr id="6" name="Picture 5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7292F5D1-F99D-8065-0D8D-E356CE8A80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57" y="1116232"/>
            <a:ext cx="2110666" cy="461665"/>
          </a:xfrm>
          <a:prstGeom prst="rect">
            <a:avLst/>
          </a:prstGeom>
        </p:spPr>
      </p:pic>
      <p:pic>
        <p:nvPicPr>
          <p:cNvPr id="7" name="Picture 6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080E8852-FC96-F74E-B4AC-31A5ADC0EB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8" y="2757801"/>
            <a:ext cx="2110666" cy="461665"/>
          </a:xfrm>
          <a:prstGeom prst="rect">
            <a:avLst/>
          </a:prstGeom>
        </p:spPr>
      </p:pic>
      <p:sp>
        <p:nvSpPr>
          <p:cNvPr id="8" name="pole tekstowe 6">
            <a:extLst>
              <a:ext uri="{FF2B5EF4-FFF2-40B4-BE49-F238E27FC236}">
                <a16:creationId xmlns:a16="http://schemas.microsoft.com/office/drawing/2014/main" id="{BE61D169-8B57-E7FA-1F27-962D09847B4D}"/>
              </a:ext>
            </a:extLst>
          </p:cNvPr>
          <p:cNvSpPr txBox="1"/>
          <p:nvPr/>
        </p:nvSpPr>
        <p:spPr>
          <a:xfrm>
            <a:off x="6366760" y="836387"/>
            <a:ext cx="234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Analytics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Software</a:t>
            </a:r>
          </a:p>
        </p:txBody>
      </p:sp>
      <p:pic>
        <p:nvPicPr>
          <p:cNvPr id="10" name="Picture 9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82106FB9-155A-D9B3-22BB-B2D662853F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9" y="5183299"/>
            <a:ext cx="2110666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08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81A8E-9F6D-A6D0-E7B2-6AE88F59D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EB3EA6CC-23B3-CE91-B72F-7FAFD32043C4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pl-PL" sz="3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3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pl-PL" sz="3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Smart?</a:t>
            </a:r>
          </a:p>
        </p:txBody>
      </p:sp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7032273-0975-2F9E-AE8B-0EA251B90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D740C97-BE69-64B8-7B2E-44E73D8A97B9}"/>
              </a:ext>
            </a:extLst>
          </p:cNvPr>
          <p:cNvGrpSpPr/>
          <p:nvPr/>
        </p:nvGrpSpPr>
        <p:grpSpPr>
          <a:xfrm>
            <a:off x="2021851" y="2150672"/>
            <a:ext cx="8148298" cy="2556657"/>
            <a:chOff x="1570135" y="1995268"/>
            <a:chExt cx="8148298" cy="2556657"/>
          </a:xfrm>
        </p:grpSpPr>
        <p:sp>
          <p:nvSpPr>
            <p:cNvPr id="9" name="Symbol zastępczy tekstu 6">
              <a:extLst>
                <a:ext uri="{FF2B5EF4-FFF2-40B4-BE49-F238E27FC236}">
                  <a16:creationId xmlns:a16="http://schemas.microsoft.com/office/drawing/2014/main" id="{1C571346-6666-946D-7512-5505A09B86DE}"/>
                </a:ext>
              </a:extLst>
            </p:cNvPr>
            <p:cNvSpPr txBox="1">
              <a:spLocks/>
            </p:cNvSpPr>
            <p:nvPr/>
          </p:nvSpPr>
          <p:spPr>
            <a:xfrm>
              <a:off x="4999461" y="3974028"/>
              <a:ext cx="1616210" cy="57785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pl-PL" sz="2400" b="1" dirty="0">
                  <a:solidFill>
                    <a:schemeClr val="bg1"/>
                  </a:solidFill>
                  <a:latin typeface="+mj-lt"/>
                  <a:ea typeface="Open Sans"/>
                  <a:cs typeface="Open Sans"/>
                </a:rPr>
                <a:t>Hardware </a:t>
              </a:r>
            </a:p>
          </p:txBody>
        </p:sp>
        <p:sp>
          <p:nvSpPr>
            <p:cNvPr id="7" name="Symbol zastępczy tekstu 6">
              <a:extLst>
                <a:ext uri="{FF2B5EF4-FFF2-40B4-BE49-F238E27FC236}">
                  <a16:creationId xmlns:a16="http://schemas.microsoft.com/office/drawing/2014/main" id="{400B0C02-4282-D8BA-DB87-73A7E94583E7}"/>
                </a:ext>
              </a:extLst>
            </p:cNvPr>
            <p:cNvSpPr txBox="1">
              <a:spLocks/>
            </p:cNvSpPr>
            <p:nvPr/>
          </p:nvSpPr>
          <p:spPr>
            <a:xfrm>
              <a:off x="1570135" y="3974075"/>
              <a:ext cx="2169527" cy="57785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pl-PL" sz="2400" b="1" dirty="0">
                  <a:solidFill>
                    <a:schemeClr val="bg1"/>
                  </a:solidFill>
                  <a:latin typeface="+mj-lt"/>
                  <a:ea typeface="Open Sans"/>
                  <a:cs typeface="Open Sans"/>
                </a:rPr>
                <a:t>Technology</a:t>
              </a:r>
            </a:p>
          </p:txBody>
        </p:sp>
        <p:sp>
          <p:nvSpPr>
            <p:cNvPr id="8" name="Symbol zastępczy tekstu 6">
              <a:extLst>
                <a:ext uri="{FF2B5EF4-FFF2-40B4-BE49-F238E27FC236}">
                  <a16:creationId xmlns:a16="http://schemas.microsoft.com/office/drawing/2014/main" id="{3D8CA8B0-EC8F-1CE6-FB31-18592FADA9BA}"/>
                </a:ext>
              </a:extLst>
            </p:cNvPr>
            <p:cNvSpPr txBox="1">
              <a:spLocks/>
            </p:cNvSpPr>
            <p:nvPr/>
          </p:nvSpPr>
          <p:spPr>
            <a:xfrm>
              <a:off x="8102223" y="3974028"/>
              <a:ext cx="1616210" cy="57785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pl-PL" sz="2400" b="1" dirty="0">
                  <a:solidFill>
                    <a:schemeClr val="bg1"/>
                  </a:solidFill>
                  <a:latin typeface="+mj-lt"/>
                  <a:ea typeface="Open Sans"/>
                  <a:cs typeface="Open Sans"/>
                </a:rPr>
                <a:t>Software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033F9F3-EA66-92AB-94E6-63F66721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18186" y="1995268"/>
              <a:ext cx="1978760" cy="197876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2500D62-C998-22C2-807A-1EA559BB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65518" y="1995268"/>
              <a:ext cx="1978760" cy="197876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998B232-5F64-2E05-644B-C800DBEA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02223" y="2176543"/>
              <a:ext cx="1616210" cy="1616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4822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80494-0CDC-7B18-CCFA-18B660D3E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5652CAC0-893E-257A-B5A6-5F55DB261583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VAV14-IP: Technologies</a:t>
            </a:r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A37188C6-5495-36C1-0A74-EFD7EFDD1846}"/>
              </a:ext>
            </a:extLst>
          </p:cNvPr>
          <p:cNvSpPr txBox="1">
            <a:spLocks/>
          </p:cNvSpPr>
          <p:nvPr/>
        </p:nvSpPr>
        <p:spPr>
          <a:xfrm>
            <a:off x="237611" y="1398906"/>
            <a:ext cx="4914900" cy="496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dirty="0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IP Connectivity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B3BA347A-0B7B-B9B5-6904-6C22472BE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509"/>
          <a:stretch/>
        </p:blipFill>
        <p:spPr>
          <a:xfrm>
            <a:off x="11356975" y="6168587"/>
            <a:ext cx="502837" cy="486000"/>
          </a:xfrm>
          <a:prstGeom prst="rect">
            <a:avLst/>
          </a:prstGeom>
        </p:spPr>
      </p:pic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DFA084A1-7B3B-408F-40ED-8A85E68A1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pic>
        <p:nvPicPr>
          <p:cNvPr id="5" name="Picture 4" descr="A close-up of a device&#10;&#10;AI-generated content may be incorrect.">
            <a:extLst>
              <a:ext uri="{FF2B5EF4-FFF2-40B4-BE49-F238E27FC236}">
                <a16:creationId xmlns:a16="http://schemas.microsoft.com/office/drawing/2014/main" id="{6B8D37D8-018E-1DD6-26EE-4C4C80C7D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12406"/>
          <a:stretch/>
        </p:blipFill>
        <p:spPr>
          <a:xfrm>
            <a:off x="5519862" y="918013"/>
            <a:ext cx="6566855" cy="4362143"/>
          </a:xfrm>
          <a:prstGeom prst="rect">
            <a:avLst/>
          </a:prstGeom>
        </p:spPr>
      </p:pic>
      <p:pic>
        <p:nvPicPr>
          <p:cNvPr id="10" name="Picture 9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48455D9-D4DF-9D71-4055-BBD487017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2" y="2171740"/>
            <a:ext cx="1557930" cy="496996"/>
          </a:xfrm>
          <a:prstGeom prst="rect">
            <a:avLst/>
          </a:prstGeom>
        </p:spPr>
      </p:pic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D5A907FB-0F07-68C6-CA38-716CEF155A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32" y="2306327"/>
            <a:ext cx="1932592" cy="362409"/>
          </a:xfrm>
          <a:prstGeom prst="rect">
            <a:avLst/>
          </a:prstGeom>
        </p:spPr>
      </p:pic>
      <p:pic>
        <p:nvPicPr>
          <p:cNvPr id="6" name="Picture 5" descr="Shape, logo&#10;&#10;Description automatically generated">
            <a:extLst>
              <a:ext uri="{FF2B5EF4-FFF2-40B4-BE49-F238E27FC236}">
                <a16:creationId xmlns:a16="http://schemas.microsoft.com/office/drawing/2014/main" id="{2EF36BA2-12F8-FCD0-2841-0A2A41F91F1E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6168587"/>
            <a:ext cx="861375" cy="4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0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636BB-CB66-FD26-5E1B-6FC998FA0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EB6656EA-60E9-199D-E908-41A277D8658A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VAV14-IP: Technologies</a:t>
            </a:r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73EAF6DE-2D5B-69F1-81F9-6B305B985E61}"/>
              </a:ext>
            </a:extLst>
          </p:cNvPr>
          <p:cNvSpPr txBox="1">
            <a:spLocks/>
          </p:cNvSpPr>
          <p:nvPr/>
        </p:nvSpPr>
        <p:spPr>
          <a:xfrm>
            <a:off x="237611" y="1398906"/>
            <a:ext cx="4914900" cy="496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dirty="0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IP Connectivity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085985A7-C29D-A325-0149-5472CC244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7509"/>
          <a:stretch/>
        </p:blipFill>
        <p:spPr>
          <a:xfrm>
            <a:off x="11356975" y="6168587"/>
            <a:ext cx="502837" cy="486000"/>
          </a:xfrm>
          <a:prstGeom prst="rect">
            <a:avLst/>
          </a:prstGeom>
        </p:spPr>
      </p:pic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49E4DD6-8A0D-92DF-2C77-82230CA73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pic>
        <p:nvPicPr>
          <p:cNvPr id="5" name="Picture 4" descr="A close-up of a device&#10;&#10;AI-generated content may be incorrect.">
            <a:extLst>
              <a:ext uri="{FF2B5EF4-FFF2-40B4-BE49-F238E27FC236}">
                <a16:creationId xmlns:a16="http://schemas.microsoft.com/office/drawing/2014/main" id="{190DC024-CFC5-46AB-C652-9B4970CE7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12406"/>
          <a:stretch/>
        </p:blipFill>
        <p:spPr>
          <a:xfrm>
            <a:off x="5519862" y="918013"/>
            <a:ext cx="6566855" cy="4362143"/>
          </a:xfrm>
          <a:prstGeom prst="rect">
            <a:avLst/>
          </a:prstGeom>
        </p:spPr>
      </p:pic>
      <p:pic>
        <p:nvPicPr>
          <p:cNvPr id="10" name="Picture 9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A0DF1EF-CB99-3A73-C421-F2D2B5B9F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2" y="2171740"/>
            <a:ext cx="1557930" cy="496996"/>
          </a:xfrm>
          <a:prstGeom prst="rect">
            <a:avLst/>
          </a:prstGeom>
        </p:spPr>
      </p:pic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373B6DAB-03B6-68F4-2297-04210E1354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32" y="2306327"/>
            <a:ext cx="1932592" cy="362409"/>
          </a:xfrm>
          <a:prstGeom prst="rect">
            <a:avLst/>
          </a:prstGeom>
        </p:spPr>
      </p:pic>
      <p:sp>
        <p:nvSpPr>
          <p:cNvPr id="12" name="Symbol zastępczy tekstu 6">
            <a:extLst>
              <a:ext uri="{FF2B5EF4-FFF2-40B4-BE49-F238E27FC236}">
                <a16:creationId xmlns:a16="http://schemas.microsoft.com/office/drawing/2014/main" id="{64C95A2C-72BE-8E4B-6BE1-F6692A3CB216}"/>
              </a:ext>
            </a:extLst>
          </p:cNvPr>
          <p:cNvSpPr txBox="1">
            <a:spLocks/>
          </p:cNvSpPr>
          <p:nvPr/>
        </p:nvSpPr>
        <p:spPr>
          <a:xfrm>
            <a:off x="289616" y="2944574"/>
            <a:ext cx="4914900" cy="496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dirty="0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Data </a:t>
            </a:r>
            <a:r>
              <a:rPr lang="pl-PL" sz="2000" b="1" dirty="0" err="1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Interoperability</a:t>
            </a:r>
            <a:endParaRPr lang="pl-PL" sz="2000" b="1" dirty="0">
              <a:solidFill>
                <a:schemeClr val="bg1"/>
              </a:solidFill>
              <a:latin typeface="+mj-lt"/>
              <a:ea typeface="Open Sans"/>
              <a:cs typeface="Open Sans"/>
            </a:endParaRPr>
          </a:p>
        </p:txBody>
      </p:sp>
      <p:pic>
        <p:nvPicPr>
          <p:cNvPr id="14" name="Picture 13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42A1F852-ACDF-DC61-35EE-C9B5B70AA9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9030"/>
            <a:ext cx="3238840" cy="708430"/>
          </a:xfrm>
          <a:prstGeom prst="rect">
            <a:avLst/>
          </a:prstGeom>
        </p:spPr>
      </p:pic>
      <p:pic>
        <p:nvPicPr>
          <p:cNvPr id="16" name="Picture 15" descr="Shape, logo&#10;&#10;Description automatically generated">
            <a:extLst>
              <a:ext uri="{FF2B5EF4-FFF2-40B4-BE49-F238E27FC236}">
                <a16:creationId xmlns:a16="http://schemas.microsoft.com/office/drawing/2014/main" id="{95065D22-0E4A-5EAF-81A6-A059005ECD9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6168587"/>
            <a:ext cx="861375" cy="4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51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A3541-D60F-C3A0-D638-05D5D8A33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7">
            <a:extLst>
              <a:ext uri="{FF2B5EF4-FFF2-40B4-BE49-F238E27FC236}">
                <a16:creationId xmlns:a16="http://schemas.microsoft.com/office/drawing/2014/main" id="{A8D0B904-AE56-6FA3-123A-E00F8E25F9B5}"/>
              </a:ext>
            </a:extLst>
          </p:cNvPr>
          <p:cNvSpPr txBox="1"/>
          <p:nvPr/>
        </p:nvSpPr>
        <p:spPr>
          <a:xfrm>
            <a:off x="289616" y="283233"/>
            <a:ext cx="5915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3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VAV14-IP: Technologies</a:t>
            </a:r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9BE54BD0-2A65-365F-3868-34F6CCFC1A01}"/>
              </a:ext>
            </a:extLst>
          </p:cNvPr>
          <p:cNvSpPr txBox="1">
            <a:spLocks/>
          </p:cNvSpPr>
          <p:nvPr/>
        </p:nvSpPr>
        <p:spPr>
          <a:xfrm>
            <a:off x="237611" y="1398906"/>
            <a:ext cx="4914900" cy="496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dirty="0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IP Connectivity</a:t>
            </a:r>
          </a:p>
        </p:txBody>
      </p:sp>
      <p:pic>
        <p:nvPicPr>
          <p:cNvPr id="15" name="Picture 14" descr="Shape, logo&#10;&#10;Description automatically generated">
            <a:extLst>
              <a:ext uri="{FF2B5EF4-FFF2-40B4-BE49-F238E27FC236}">
                <a16:creationId xmlns:a16="http://schemas.microsoft.com/office/drawing/2014/main" id="{3357C886-1B2B-0D04-317B-E0098E6F73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6168587"/>
            <a:ext cx="861375" cy="484523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1347DD54-5FBB-D28B-DCB4-19907708E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7509"/>
          <a:stretch/>
        </p:blipFill>
        <p:spPr>
          <a:xfrm>
            <a:off x="11356975" y="6168587"/>
            <a:ext cx="502837" cy="486000"/>
          </a:xfrm>
          <a:prstGeom prst="rect">
            <a:avLst/>
          </a:prstGeom>
        </p:spPr>
      </p:pic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0DD0961-69B8-DCBF-5BC6-295EB38CC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  <p:pic>
        <p:nvPicPr>
          <p:cNvPr id="5" name="Picture 4" descr="A close-up of a device&#10;&#10;AI-generated content may be incorrect.">
            <a:extLst>
              <a:ext uri="{FF2B5EF4-FFF2-40B4-BE49-F238E27FC236}">
                <a16:creationId xmlns:a16="http://schemas.microsoft.com/office/drawing/2014/main" id="{E442F7FE-89D1-A2DA-8C0F-961033A03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b="12406"/>
          <a:stretch/>
        </p:blipFill>
        <p:spPr>
          <a:xfrm>
            <a:off x="5519862" y="918013"/>
            <a:ext cx="6566855" cy="4362143"/>
          </a:xfrm>
          <a:prstGeom prst="rect">
            <a:avLst/>
          </a:prstGeom>
        </p:spPr>
      </p:pic>
      <p:pic>
        <p:nvPicPr>
          <p:cNvPr id="10" name="Picture 9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84483DF-AAAA-CAEF-3FAF-EDDFF1B30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2" y="2171740"/>
            <a:ext cx="1557930" cy="496996"/>
          </a:xfrm>
          <a:prstGeom prst="rect">
            <a:avLst/>
          </a:prstGeom>
        </p:spPr>
      </p:pic>
      <p:pic>
        <p:nvPicPr>
          <p:cNvPr id="11" name="Picture 10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1D5FD3FB-EC3D-D03C-9FD3-3C3294C9E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32" y="2306327"/>
            <a:ext cx="1932592" cy="362409"/>
          </a:xfrm>
          <a:prstGeom prst="rect">
            <a:avLst/>
          </a:prstGeom>
        </p:spPr>
      </p:pic>
      <p:sp>
        <p:nvSpPr>
          <p:cNvPr id="12" name="Symbol zastępczy tekstu 6">
            <a:extLst>
              <a:ext uri="{FF2B5EF4-FFF2-40B4-BE49-F238E27FC236}">
                <a16:creationId xmlns:a16="http://schemas.microsoft.com/office/drawing/2014/main" id="{43E65860-74B5-00F4-A0B5-E80C7C3448EF}"/>
              </a:ext>
            </a:extLst>
          </p:cNvPr>
          <p:cNvSpPr txBox="1">
            <a:spLocks/>
          </p:cNvSpPr>
          <p:nvPr/>
        </p:nvSpPr>
        <p:spPr>
          <a:xfrm>
            <a:off x="289616" y="2944574"/>
            <a:ext cx="4914900" cy="496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dirty="0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Data </a:t>
            </a:r>
            <a:r>
              <a:rPr lang="pl-PL" sz="2000" b="1" dirty="0" err="1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Interoperability</a:t>
            </a:r>
            <a:endParaRPr lang="pl-PL" sz="2000" b="1" dirty="0">
              <a:solidFill>
                <a:schemeClr val="bg1"/>
              </a:solidFill>
              <a:latin typeface="+mj-lt"/>
              <a:ea typeface="Open Sans"/>
              <a:cs typeface="Open Sans"/>
            </a:endParaRPr>
          </a:p>
        </p:txBody>
      </p:sp>
      <p:pic>
        <p:nvPicPr>
          <p:cNvPr id="14" name="Picture 13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0F0AA4A6-5A8C-FAC3-E1AE-A03DAF280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9030"/>
            <a:ext cx="3238840" cy="708430"/>
          </a:xfrm>
          <a:prstGeom prst="rect">
            <a:avLst/>
          </a:prstGeom>
        </p:spPr>
      </p:pic>
      <p:sp>
        <p:nvSpPr>
          <p:cNvPr id="6" name="Symbol zastępczy tekstu 6">
            <a:extLst>
              <a:ext uri="{FF2B5EF4-FFF2-40B4-BE49-F238E27FC236}">
                <a16:creationId xmlns:a16="http://schemas.microsoft.com/office/drawing/2014/main" id="{AB424B07-A210-A035-5C9F-1B126F2A684C}"/>
              </a:ext>
            </a:extLst>
          </p:cNvPr>
          <p:cNvSpPr txBox="1">
            <a:spLocks/>
          </p:cNvSpPr>
          <p:nvPr/>
        </p:nvSpPr>
        <p:spPr>
          <a:xfrm>
            <a:off x="289615" y="4564920"/>
            <a:ext cx="6566855" cy="496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000" b="1" dirty="0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Embedded platform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based on a microcontroller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768AE0-0EAC-9CCB-9BFD-8C7E477C1A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5" y="5459094"/>
            <a:ext cx="1799069" cy="62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53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6B5DA-DE58-987F-70BB-408243A5B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3">
            <a:extLst>
              <a:ext uri="{FF2B5EF4-FFF2-40B4-BE49-F238E27FC236}">
                <a16:creationId xmlns:a16="http://schemas.microsoft.com/office/drawing/2014/main" id="{BB9B6F22-073E-5B5E-7842-BB4CC18DA3AA}"/>
              </a:ext>
            </a:extLst>
          </p:cNvPr>
          <p:cNvSpPr txBox="1"/>
          <p:nvPr/>
        </p:nvSpPr>
        <p:spPr>
          <a:xfrm>
            <a:off x="278484" y="2827393"/>
            <a:ext cx="4529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400" b="1">
                <a:latin typeface="Asap" panose="020F0504030202060203" pitchFamily="34" charset="-18"/>
              </a:defRPr>
            </a:lvl1pPr>
          </a:lstStyle>
          <a:p>
            <a:r>
              <a:rPr lang="pl-PL" sz="4000" i="0"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VAV14-IP</a:t>
            </a:r>
            <a:endParaRPr lang="pl-PL" sz="400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pole tekstowe 6">
            <a:extLst>
              <a:ext uri="{FF2B5EF4-FFF2-40B4-BE49-F238E27FC236}">
                <a16:creationId xmlns:a16="http://schemas.microsoft.com/office/drawing/2014/main" id="{525774EA-F591-833B-1AF9-A11E67490A30}"/>
              </a:ext>
            </a:extLst>
          </p:cNvPr>
          <p:cNvSpPr txBox="1"/>
          <p:nvPr/>
        </p:nvSpPr>
        <p:spPr>
          <a:xfrm>
            <a:off x="278484" y="3495676"/>
            <a:ext cx="4778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7D7D7D"/>
                </a:solidFill>
                <a:latin typeface="Asap" panose="020F0504030202060203" pitchFamily="34" charset="-18"/>
              </a:defRPr>
            </a:lvl1pPr>
          </a:lstStyle>
          <a:p>
            <a:r>
              <a:rPr lang="pl-PL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Smart Hardware</a:t>
            </a:r>
            <a:endParaRPr lang="en-US" sz="28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6" name="Grafika 4">
            <a:extLst>
              <a:ext uri="{FF2B5EF4-FFF2-40B4-BE49-F238E27FC236}">
                <a16:creationId xmlns:a16="http://schemas.microsoft.com/office/drawing/2014/main" id="{8EAA071E-6080-9CD7-F7FC-E9C563C90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1935" y="1970143"/>
            <a:ext cx="5872110" cy="32668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F75A0B6-8D66-F151-6F7C-7DED7020E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1" y="203769"/>
            <a:ext cx="1828804" cy="3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1094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ISMA">
      <a:dk1>
        <a:srgbClr val="191464"/>
      </a:dk1>
      <a:lt1>
        <a:srgbClr val="E9E9E9"/>
      </a:lt1>
      <a:dk2>
        <a:srgbClr val="0051CF"/>
      </a:dk2>
      <a:lt2>
        <a:srgbClr val="98D8BD"/>
      </a:lt2>
      <a:accent1>
        <a:srgbClr val="302C74"/>
      </a:accent1>
      <a:accent2>
        <a:srgbClr val="1A64D3"/>
      </a:accent2>
      <a:accent3>
        <a:srgbClr val="C1E8D7"/>
      </a:accent3>
      <a:accent4>
        <a:srgbClr val="0F0C3C"/>
      </a:accent4>
      <a:accent5>
        <a:srgbClr val="0049BA"/>
      </a:accent5>
      <a:accent6>
        <a:srgbClr val="89C2AA"/>
      </a:accent6>
      <a:hlink>
        <a:srgbClr val="FDFDFD"/>
      </a:hlink>
      <a:folHlink>
        <a:srgbClr val="D1D1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f50bb6-b42c-446c-a161-3cb2a18aafa6" xsi:nil="true"/>
    <lcf76f155ced4ddcb4097134ff3c332f xmlns="96874dea-e8a0-4c78-8707-84f8d2c8375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AE299357B3084985C33B9C6AAA1F40" ma:contentTypeVersion="19" ma:contentTypeDescription="Create a new document." ma:contentTypeScope="" ma:versionID="36aea3e5fea9a8d31b66890903beba09">
  <xsd:schema xmlns:xsd="http://www.w3.org/2001/XMLSchema" xmlns:xs="http://www.w3.org/2001/XMLSchema" xmlns:p="http://schemas.microsoft.com/office/2006/metadata/properties" xmlns:ns2="abf50bb6-b42c-446c-a161-3cb2a18aafa6" xmlns:ns3="96874dea-e8a0-4c78-8707-84f8d2c83754" targetNamespace="http://schemas.microsoft.com/office/2006/metadata/properties" ma:root="true" ma:fieldsID="c5ddbfef3b2eddca62c4ac299f99fe6a" ns2:_="" ns3:_="">
    <xsd:import namespace="abf50bb6-b42c-446c-a161-3cb2a18aafa6"/>
    <xsd:import namespace="96874dea-e8a0-4c78-8707-84f8d2c8375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f50bb6-b42c-446c-a161-3cb2a18aafa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87f80df-3ee8-4170-b880-cb6ffded002f}" ma:internalName="TaxCatchAll" ma:showField="CatchAllData" ma:web="abf50bb6-b42c-446c-a161-3cb2a18aaf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74dea-e8a0-4c78-8707-84f8d2c837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10af-5e8b-498d-b5a7-c1ce0a1d89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6C79FA-2B92-429C-B9E1-76F61F27FBD0}">
  <ds:schemaRefs>
    <ds:schemaRef ds:uri="96874dea-e8a0-4c78-8707-84f8d2c83754"/>
    <ds:schemaRef ds:uri="abf50bb6-b42c-446c-a161-3cb2a18aaf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4FEDBD-FE66-4539-8662-7B88D007F0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6DDBA9-6FCC-42A8-94B6-EDD6C11CC2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f50bb6-b42c-446c-a161-3cb2a18aafa6"/>
    <ds:schemaRef ds:uri="96874dea-e8a0-4c78-8707-84f8d2c837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</TotalTime>
  <Words>1382</Words>
  <Application>Microsoft Office PowerPoint</Application>
  <PresentationFormat>Widescreen</PresentationFormat>
  <Paragraphs>305</Paragraphs>
  <Slides>35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Asap</vt:lpstr>
      <vt:lpstr>Calibri</vt:lpstr>
      <vt:lpstr>Open Sans</vt:lpstr>
      <vt:lpstr>Open Sans Light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Pawel Szarmanski</dc:creator>
  <cp:lastModifiedBy>Pawel Szarmanski</cp:lastModifiedBy>
  <cp:revision>3</cp:revision>
  <dcterms:created xsi:type="dcterms:W3CDTF">2022-03-24T17:20:43Z</dcterms:created>
  <dcterms:modified xsi:type="dcterms:W3CDTF">2025-05-08T11:39:05Z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0x01010069AE299357B3084985C33B9C6AAA1F40</vt:lpwstr>
  </property>
  <property fmtid="{D5CDD505-2E9C-101B-9397-08002B2CF9AE}" pid="3" name="MediaServiceImageTags">
    <vt:lpwstr/>
  </property>
</Properties>
</file>