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24"/>
  </p:notesMasterIdLst>
  <p:handoutMasterIdLst>
    <p:handoutMasterId r:id="rId25"/>
  </p:handoutMasterIdLst>
  <p:sldIdLst>
    <p:sldId id="258" r:id="rId2"/>
    <p:sldId id="259" r:id="rId3"/>
    <p:sldId id="265" r:id="rId4"/>
    <p:sldId id="257" r:id="rId5"/>
    <p:sldId id="260" r:id="rId6"/>
    <p:sldId id="263" r:id="rId7"/>
    <p:sldId id="262" r:id="rId8"/>
    <p:sldId id="271" r:id="rId9"/>
    <p:sldId id="274" r:id="rId10"/>
    <p:sldId id="269" r:id="rId11"/>
    <p:sldId id="267" r:id="rId12"/>
    <p:sldId id="270" r:id="rId13"/>
    <p:sldId id="272" r:id="rId14"/>
    <p:sldId id="266" r:id="rId15"/>
    <p:sldId id="277" r:id="rId16"/>
    <p:sldId id="275" r:id="rId17"/>
    <p:sldId id="273" r:id="rId18"/>
    <p:sldId id="279" r:id="rId19"/>
    <p:sldId id="280" r:id="rId20"/>
    <p:sldId id="268" r:id="rId21"/>
    <p:sldId id="276" r:id="rId22"/>
    <p:sldId id="278" r:id="rId23"/>
  </p:sldIdLst>
  <p:sldSz cx="9144000" cy="5148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000"/>
    <a:srgbClr val="00B050"/>
    <a:srgbClr val="000000"/>
    <a:srgbClr val="FAE756"/>
    <a:srgbClr val="172E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E9E6B-1C38-46AA-98DB-468E3BAFD74F}" v="300" dt="2025-05-06T17:06:34.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73693" autoAdjust="0"/>
  </p:normalViewPr>
  <p:slideViewPr>
    <p:cSldViewPr snapToGrid="0" snapToObjects="1">
      <p:cViewPr>
        <p:scale>
          <a:sx n="75" d="100"/>
          <a:sy n="75" d="100"/>
        </p:scale>
        <p:origin x="43" y="298"/>
      </p:cViewPr>
      <p:guideLst>
        <p:guide orient="horz" pos="162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ayeski" userId="5a1cec00-e615-4d6b-8bfb-f1b4bbf64c5e" providerId="ADAL" clId="{649E9E6B-1C38-46AA-98DB-468E3BAFD74F}"/>
    <pc:docChg chg="undo custSel addSld delSld modSld sldOrd modMainMaster">
      <pc:chgData name="Nicholas Gayeski" userId="5a1cec00-e615-4d6b-8bfb-f1b4bbf64c5e" providerId="ADAL" clId="{649E9E6B-1C38-46AA-98DB-468E3BAFD74F}" dt="2025-05-06T21:00:58.362" v="11378" actId="20577"/>
      <pc:docMkLst>
        <pc:docMk/>
      </pc:docMkLst>
      <pc:sldChg chg="addSp delSp modSp mod ord">
        <pc:chgData name="Nicholas Gayeski" userId="5a1cec00-e615-4d6b-8bfb-f1b4bbf64c5e" providerId="ADAL" clId="{649E9E6B-1C38-46AA-98DB-468E3BAFD74F}" dt="2025-05-06T16:54:06.476" v="10889" actId="20577"/>
        <pc:sldMkLst>
          <pc:docMk/>
          <pc:sldMk cId="687249851" sldId="257"/>
        </pc:sldMkLst>
        <pc:spChg chg="mod">
          <ac:chgData name="Nicholas Gayeski" userId="5a1cec00-e615-4d6b-8bfb-f1b4bbf64c5e" providerId="ADAL" clId="{649E9E6B-1C38-46AA-98DB-468E3BAFD74F}" dt="2025-05-05T20:29:02.079" v="9023" actId="20577"/>
          <ac:spMkLst>
            <pc:docMk/>
            <pc:sldMk cId="687249851" sldId="257"/>
            <ac:spMk id="2" creationId="{00000000-0000-0000-0000-000000000000}"/>
          </ac:spMkLst>
        </pc:spChg>
        <pc:spChg chg="del">
          <ac:chgData name="Nicholas Gayeski" userId="5a1cec00-e615-4d6b-8bfb-f1b4bbf64c5e" providerId="ADAL" clId="{649E9E6B-1C38-46AA-98DB-468E3BAFD74F}" dt="2025-05-05T02:52:47.752" v="809" actId="478"/>
          <ac:spMkLst>
            <pc:docMk/>
            <pc:sldMk cId="687249851" sldId="257"/>
            <ac:spMk id="3" creationId="{00000000-0000-0000-0000-000000000000}"/>
          </ac:spMkLst>
        </pc:spChg>
        <pc:spChg chg="add del mod">
          <ac:chgData name="Nicholas Gayeski" userId="5a1cec00-e615-4d6b-8bfb-f1b4bbf64c5e" providerId="ADAL" clId="{649E9E6B-1C38-46AA-98DB-468E3BAFD74F}" dt="2025-05-05T13:42:23.808" v="2367"/>
          <ac:spMkLst>
            <pc:docMk/>
            <pc:sldMk cId="687249851" sldId="257"/>
            <ac:spMk id="7" creationId="{4EB2B682-0D3F-2E59-E05C-8CDA2A658C18}"/>
          </ac:spMkLst>
        </pc:spChg>
        <pc:spChg chg="add mod">
          <ac:chgData name="Nicholas Gayeski" userId="5a1cec00-e615-4d6b-8bfb-f1b4bbf64c5e" providerId="ADAL" clId="{649E9E6B-1C38-46AA-98DB-468E3BAFD74F}" dt="2025-05-06T16:54:06.476" v="10889" actId="20577"/>
          <ac:spMkLst>
            <pc:docMk/>
            <pc:sldMk cId="687249851" sldId="257"/>
            <ac:spMk id="8" creationId="{7B642479-3715-71EA-216F-EA2CDBAC933D}"/>
          </ac:spMkLst>
        </pc:spChg>
        <pc:picChg chg="add mod">
          <ac:chgData name="Nicholas Gayeski" userId="5a1cec00-e615-4d6b-8bfb-f1b4bbf64c5e" providerId="ADAL" clId="{649E9E6B-1C38-46AA-98DB-468E3BAFD74F}" dt="2025-05-05T21:07:13.843" v="9279" actId="1076"/>
          <ac:picMkLst>
            <pc:docMk/>
            <pc:sldMk cId="687249851" sldId="257"/>
            <ac:picMk id="6" creationId="{19CCDE11-C3F5-8523-0E99-00FD5E50925D}"/>
          </ac:picMkLst>
        </pc:picChg>
        <pc:cxnChg chg="add mod">
          <ac:chgData name="Nicholas Gayeski" userId="5a1cec00-e615-4d6b-8bfb-f1b4bbf64c5e" providerId="ADAL" clId="{649E9E6B-1C38-46AA-98DB-468E3BAFD74F}" dt="2025-05-05T21:03:35.485" v="9037"/>
          <ac:cxnSpMkLst>
            <pc:docMk/>
            <pc:sldMk cId="687249851" sldId="257"/>
            <ac:cxnSpMk id="9" creationId="{28E7D33D-B774-4F41-FA8F-B002675F43E4}"/>
          </ac:cxnSpMkLst>
        </pc:cxnChg>
      </pc:sldChg>
      <pc:sldChg chg="addSp delSp modSp mod modNotesTx">
        <pc:chgData name="Nicholas Gayeski" userId="5a1cec00-e615-4d6b-8bfb-f1b4bbf64c5e" providerId="ADAL" clId="{649E9E6B-1C38-46AA-98DB-468E3BAFD74F}" dt="2025-05-06T17:05:39.323" v="11352" actId="20577"/>
        <pc:sldMkLst>
          <pc:docMk/>
          <pc:sldMk cId="958218917" sldId="258"/>
        </pc:sldMkLst>
        <pc:spChg chg="mod">
          <ac:chgData name="Nicholas Gayeski" userId="5a1cec00-e615-4d6b-8bfb-f1b4bbf64c5e" providerId="ADAL" clId="{649E9E6B-1C38-46AA-98DB-468E3BAFD74F}" dt="2025-05-06T17:05:39.323" v="11352" actId="20577"/>
          <ac:spMkLst>
            <pc:docMk/>
            <pc:sldMk cId="958218917" sldId="258"/>
            <ac:spMk id="2" creationId="{9E3BED89-CD66-5D40-B2EE-6EEF4169BFC8}"/>
          </ac:spMkLst>
        </pc:spChg>
        <pc:spChg chg="mod">
          <ac:chgData name="Nicholas Gayeski" userId="5a1cec00-e615-4d6b-8bfb-f1b4bbf64c5e" providerId="ADAL" clId="{649E9E6B-1C38-46AA-98DB-468E3BAFD74F}" dt="2025-05-06T16:51:29.631" v="10836" actId="20577"/>
          <ac:spMkLst>
            <pc:docMk/>
            <pc:sldMk cId="958218917" sldId="258"/>
            <ac:spMk id="3" creationId="{5C0FFCA9-A044-D944-9737-6474731B27AF}"/>
          </ac:spMkLst>
        </pc:spChg>
        <pc:spChg chg="mod">
          <ac:chgData name="Nicholas Gayeski" userId="5a1cec00-e615-4d6b-8bfb-f1b4bbf64c5e" providerId="ADAL" clId="{649E9E6B-1C38-46AA-98DB-468E3BAFD74F}" dt="2025-05-02T19:02:40.912" v="65" actId="14100"/>
          <ac:spMkLst>
            <pc:docMk/>
            <pc:sldMk cId="958218917" sldId="258"/>
            <ac:spMk id="5" creationId="{A3038BBC-76B7-6246-98C0-9AC289316B86}"/>
          </ac:spMkLst>
        </pc:spChg>
        <pc:picChg chg="add mod modCrop">
          <ac:chgData name="Nicholas Gayeski" userId="5a1cec00-e615-4d6b-8bfb-f1b4bbf64c5e" providerId="ADAL" clId="{649E9E6B-1C38-46AA-98DB-468E3BAFD74F}" dt="2025-05-02T20:20:23.363" v="71" actId="732"/>
          <ac:picMkLst>
            <pc:docMk/>
            <pc:sldMk cId="958218917" sldId="258"/>
            <ac:picMk id="7" creationId="{B63DD7EA-ECC1-8B46-6119-93F4522ADFB2}"/>
          </ac:picMkLst>
        </pc:picChg>
      </pc:sldChg>
      <pc:sldChg chg="addSp delSp modSp new mod">
        <pc:chgData name="Nicholas Gayeski" userId="5a1cec00-e615-4d6b-8bfb-f1b4bbf64c5e" providerId="ADAL" clId="{649E9E6B-1C38-46AA-98DB-468E3BAFD74F}" dt="2025-05-05T18:48:24.129" v="5717" actId="1076"/>
        <pc:sldMkLst>
          <pc:docMk/>
          <pc:sldMk cId="3885908165" sldId="259"/>
        </pc:sldMkLst>
        <pc:spChg chg="mod">
          <ac:chgData name="Nicholas Gayeski" userId="5a1cec00-e615-4d6b-8bfb-f1b4bbf64c5e" providerId="ADAL" clId="{649E9E6B-1C38-46AA-98DB-468E3BAFD74F}" dt="2025-05-05T18:48:24.129" v="5717" actId="1076"/>
          <ac:spMkLst>
            <pc:docMk/>
            <pc:sldMk cId="3885908165" sldId="259"/>
            <ac:spMk id="2" creationId="{9E2E39AD-F0DD-3129-97D5-8782382873CA}"/>
          </ac:spMkLst>
        </pc:spChg>
        <pc:spChg chg="del">
          <ac:chgData name="Nicholas Gayeski" userId="5a1cec00-e615-4d6b-8bfb-f1b4bbf64c5e" providerId="ADAL" clId="{649E9E6B-1C38-46AA-98DB-468E3BAFD74F}" dt="2025-05-05T02:26:26.471" v="540" actId="478"/>
          <ac:spMkLst>
            <pc:docMk/>
            <pc:sldMk cId="3885908165" sldId="259"/>
            <ac:spMk id="3" creationId="{84E15714-9CB2-AFBB-F5AA-4E72A2F4868F}"/>
          </ac:spMkLst>
        </pc:spChg>
        <pc:spChg chg="del">
          <ac:chgData name="Nicholas Gayeski" userId="5a1cec00-e615-4d6b-8bfb-f1b4bbf64c5e" providerId="ADAL" clId="{649E9E6B-1C38-46AA-98DB-468E3BAFD74F}" dt="2025-05-05T02:26:20.323" v="538" actId="478"/>
          <ac:spMkLst>
            <pc:docMk/>
            <pc:sldMk cId="3885908165" sldId="259"/>
            <ac:spMk id="4" creationId="{70469CAB-2596-A181-BCDB-2BABA011960A}"/>
          </ac:spMkLst>
        </pc:spChg>
        <pc:spChg chg="del">
          <ac:chgData name="Nicholas Gayeski" userId="5a1cec00-e615-4d6b-8bfb-f1b4bbf64c5e" providerId="ADAL" clId="{649E9E6B-1C38-46AA-98DB-468E3BAFD74F}" dt="2025-05-05T02:26:23.188" v="539" actId="478"/>
          <ac:spMkLst>
            <pc:docMk/>
            <pc:sldMk cId="3885908165" sldId="259"/>
            <ac:spMk id="5" creationId="{CC4476CF-FC9A-01DD-1F0D-0598CA8DA75E}"/>
          </ac:spMkLst>
        </pc:spChg>
        <pc:spChg chg="add del">
          <ac:chgData name="Nicholas Gayeski" userId="5a1cec00-e615-4d6b-8bfb-f1b4bbf64c5e" providerId="ADAL" clId="{649E9E6B-1C38-46AA-98DB-468E3BAFD74F}" dt="2025-05-05T13:16:30.147" v="1847" actId="22"/>
          <ac:spMkLst>
            <pc:docMk/>
            <pc:sldMk cId="3885908165" sldId="259"/>
            <ac:spMk id="7" creationId="{0EF33E92-66F8-8FEC-034C-8198332AA146}"/>
          </ac:spMkLst>
        </pc:spChg>
      </pc:sldChg>
      <pc:sldChg chg="addSp delSp modSp new mod ord">
        <pc:chgData name="Nicholas Gayeski" userId="5a1cec00-e615-4d6b-8bfb-f1b4bbf64c5e" providerId="ADAL" clId="{649E9E6B-1C38-46AA-98DB-468E3BAFD74F}" dt="2025-05-06T21:00:45.260" v="11375" actId="20577"/>
        <pc:sldMkLst>
          <pc:docMk/>
          <pc:sldMk cId="1077508752" sldId="260"/>
        </pc:sldMkLst>
        <pc:spChg chg="mod">
          <ac:chgData name="Nicholas Gayeski" userId="5a1cec00-e615-4d6b-8bfb-f1b4bbf64c5e" providerId="ADAL" clId="{649E9E6B-1C38-46AA-98DB-468E3BAFD74F}" dt="2025-05-05T17:19:19.397" v="4789" actId="20577"/>
          <ac:spMkLst>
            <pc:docMk/>
            <pc:sldMk cId="1077508752" sldId="260"/>
            <ac:spMk id="2" creationId="{2CE2B4D0-2D25-4FFB-5EA4-13CE0C9BC2BE}"/>
          </ac:spMkLst>
        </pc:spChg>
        <pc:spChg chg="mod">
          <ac:chgData name="Nicholas Gayeski" userId="5a1cec00-e615-4d6b-8bfb-f1b4bbf64c5e" providerId="ADAL" clId="{649E9E6B-1C38-46AA-98DB-468E3BAFD74F}" dt="2025-05-06T21:00:42.286" v="11373" actId="20577"/>
          <ac:spMkLst>
            <pc:docMk/>
            <pc:sldMk cId="1077508752" sldId="260"/>
            <ac:spMk id="3" creationId="{624529BB-5B36-92C9-B4A1-29D51AB24BD3}"/>
          </ac:spMkLst>
        </pc:spChg>
        <pc:spChg chg="add mod">
          <ac:chgData name="Nicholas Gayeski" userId="5a1cec00-e615-4d6b-8bfb-f1b4bbf64c5e" providerId="ADAL" clId="{649E9E6B-1C38-46AA-98DB-468E3BAFD74F}" dt="2025-05-06T21:00:45.260" v="11375" actId="20577"/>
          <ac:spMkLst>
            <pc:docMk/>
            <pc:sldMk cId="1077508752" sldId="260"/>
            <ac:spMk id="5" creationId="{49CB8576-7E8A-4B9E-E9ED-FF36748D3754}"/>
          </ac:spMkLst>
        </pc:spChg>
        <pc:spChg chg="add del mod">
          <ac:chgData name="Nicholas Gayeski" userId="5a1cec00-e615-4d6b-8bfb-f1b4bbf64c5e" providerId="ADAL" clId="{649E9E6B-1C38-46AA-98DB-468E3BAFD74F}" dt="2025-05-05T12:08:13.583" v="1727" actId="478"/>
          <ac:spMkLst>
            <pc:docMk/>
            <pc:sldMk cId="1077508752" sldId="260"/>
            <ac:spMk id="6" creationId="{538D64EB-FBFB-5977-5694-B3327838E0CA}"/>
          </ac:spMkLst>
        </pc:spChg>
        <pc:spChg chg="add del mod">
          <ac:chgData name="Nicholas Gayeski" userId="5a1cec00-e615-4d6b-8bfb-f1b4bbf64c5e" providerId="ADAL" clId="{649E9E6B-1C38-46AA-98DB-468E3BAFD74F}" dt="2025-05-05T13:22:48.724" v="1965" actId="478"/>
          <ac:spMkLst>
            <pc:docMk/>
            <pc:sldMk cId="1077508752" sldId="260"/>
            <ac:spMk id="7" creationId="{DA4EF19E-842A-08B8-BD37-3322969F946F}"/>
          </ac:spMkLst>
        </pc:spChg>
        <pc:spChg chg="add del mod">
          <ac:chgData name="Nicholas Gayeski" userId="5a1cec00-e615-4d6b-8bfb-f1b4bbf64c5e" providerId="ADAL" clId="{649E9E6B-1C38-46AA-98DB-468E3BAFD74F}" dt="2025-05-05T12:08:24.460" v="1730" actId="478"/>
          <ac:spMkLst>
            <pc:docMk/>
            <pc:sldMk cId="1077508752" sldId="260"/>
            <ac:spMk id="8" creationId="{5FCEE1F3-36D9-B50F-5C18-21714FAD4A13}"/>
          </ac:spMkLst>
        </pc:spChg>
        <pc:spChg chg="add del mod">
          <ac:chgData name="Nicholas Gayeski" userId="5a1cec00-e615-4d6b-8bfb-f1b4bbf64c5e" providerId="ADAL" clId="{649E9E6B-1C38-46AA-98DB-468E3BAFD74F}" dt="2025-05-05T13:21:24.853" v="1952" actId="478"/>
          <ac:spMkLst>
            <pc:docMk/>
            <pc:sldMk cId="1077508752" sldId="260"/>
            <ac:spMk id="9" creationId="{D7C82674-699E-2D89-E66F-44D609C73CC2}"/>
          </ac:spMkLst>
        </pc:spChg>
        <pc:spChg chg="add mod">
          <ac:chgData name="Nicholas Gayeski" userId="5a1cec00-e615-4d6b-8bfb-f1b4bbf64c5e" providerId="ADAL" clId="{649E9E6B-1C38-46AA-98DB-468E3BAFD74F}" dt="2025-05-06T16:54:30" v="10890" actId="1076"/>
          <ac:spMkLst>
            <pc:docMk/>
            <pc:sldMk cId="1077508752" sldId="260"/>
            <ac:spMk id="10" creationId="{4C302945-BF4A-574A-F3A2-ABDFDF4128B4}"/>
          </ac:spMkLst>
        </pc:spChg>
        <pc:cxnChg chg="add mod">
          <ac:chgData name="Nicholas Gayeski" userId="5a1cec00-e615-4d6b-8bfb-f1b4bbf64c5e" providerId="ADAL" clId="{649E9E6B-1C38-46AA-98DB-468E3BAFD74F}" dt="2025-05-05T21:03:40.438" v="9039" actId="1076"/>
          <ac:cxnSpMkLst>
            <pc:docMk/>
            <pc:sldMk cId="1077508752" sldId="260"/>
            <ac:cxnSpMk id="11" creationId="{310120F3-CAB2-94F9-88DA-B1BA5F4E1474}"/>
          </ac:cxnSpMkLst>
        </pc:cxnChg>
      </pc:sldChg>
      <pc:sldChg chg="modSp new del mod">
        <pc:chgData name="Nicholas Gayeski" userId="5a1cec00-e615-4d6b-8bfb-f1b4bbf64c5e" providerId="ADAL" clId="{649E9E6B-1C38-46AA-98DB-468E3BAFD74F}" dt="2025-05-05T02:33:12.451" v="791" actId="47"/>
        <pc:sldMkLst>
          <pc:docMk/>
          <pc:sldMk cId="3757563977" sldId="260"/>
        </pc:sldMkLst>
        <pc:spChg chg="mod">
          <ac:chgData name="Nicholas Gayeski" userId="5a1cec00-e615-4d6b-8bfb-f1b4bbf64c5e" providerId="ADAL" clId="{649E9E6B-1C38-46AA-98DB-468E3BAFD74F}" dt="2025-05-05T02:29:12.315" v="739" actId="20577"/>
          <ac:spMkLst>
            <pc:docMk/>
            <pc:sldMk cId="3757563977" sldId="260"/>
            <ac:spMk id="2" creationId="{AEBA57E7-CBD7-22D7-DB3E-E8F8D565547E}"/>
          </ac:spMkLst>
        </pc:spChg>
        <pc:spChg chg="mod">
          <ac:chgData name="Nicholas Gayeski" userId="5a1cec00-e615-4d6b-8bfb-f1b4bbf64c5e" providerId="ADAL" clId="{649E9E6B-1C38-46AA-98DB-468E3BAFD74F}" dt="2025-05-05T02:29:30.410" v="790" actId="20577"/>
          <ac:spMkLst>
            <pc:docMk/>
            <pc:sldMk cId="3757563977" sldId="260"/>
            <ac:spMk id="3" creationId="{C2208200-3C96-3B7E-B000-C48CCC9EFDD9}"/>
          </ac:spMkLst>
        </pc:spChg>
      </pc:sldChg>
      <pc:sldChg chg="addSp delSp modSp add del mod ord">
        <pc:chgData name="Nicholas Gayeski" userId="5a1cec00-e615-4d6b-8bfb-f1b4bbf64c5e" providerId="ADAL" clId="{649E9E6B-1C38-46AA-98DB-468E3BAFD74F}" dt="2025-05-05T17:09:00.894" v="4543" actId="47"/>
        <pc:sldMkLst>
          <pc:docMk/>
          <pc:sldMk cId="3993899329" sldId="261"/>
        </pc:sldMkLst>
        <pc:spChg chg="mod">
          <ac:chgData name="Nicholas Gayeski" userId="5a1cec00-e615-4d6b-8bfb-f1b4bbf64c5e" providerId="ADAL" clId="{649E9E6B-1C38-46AA-98DB-468E3BAFD74F}" dt="2025-05-05T16:57:39.076" v="4184" actId="20577"/>
          <ac:spMkLst>
            <pc:docMk/>
            <pc:sldMk cId="3993899329" sldId="261"/>
            <ac:spMk id="2" creationId="{96C9C632-1B40-2BDC-1CE6-19D43CD4B270}"/>
          </ac:spMkLst>
        </pc:spChg>
        <pc:spChg chg="mod">
          <ac:chgData name="Nicholas Gayeski" userId="5a1cec00-e615-4d6b-8bfb-f1b4bbf64c5e" providerId="ADAL" clId="{649E9E6B-1C38-46AA-98DB-468E3BAFD74F}" dt="2025-05-05T16:58:12.936" v="4297" actId="20577"/>
          <ac:spMkLst>
            <pc:docMk/>
            <pc:sldMk cId="3993899329" sldId="261"/>
            <ac:spMk id="3" creationId="{CF5FB643-43D4-CDD3-516C-95501EC904E3}"/>
          </ac:spMkLst>
        </pc:spChg>
        <pc:spChg chg="mod">
          <ac:chgData name="Nicholas Gayeski" userId="5a1cec00-e615-4d6b-8bfb-f1b4bbf64c5e" providerId="ADAL" clId="{649E9E6B-1C38-46AA-98DB-468E3BAFD74F}" dt="2025-05-05T16:57:47.164" v="4213" actId="20577"/>
          <ac:spMkLst>
            <pc:docMk/>
            <pc:sldMk cId="3993899329" sldId="261"/>
            <ac:spMk id="5" creationId="{3F8758A8-D9E0-03D6-C11B-832EA57E1FCE}"/>
          </ac:spMkLst>
        </pc:spChg>
        <pc:spChg chg="mod">
          <ac:chgData name="Nicholas Gayeski" userId="5a1cec00-e615-4d6b-8bfb-f1b4bbf64c5e" providerId="ADAL" clId="{649E9E6B-1C38-46AA-98DB-468E3BAFD74F}" dt="2025-05-05T16:57:52.583" v="4239" actId="27636"/>
          <ac:spMkLst>
            <pc:docMk/>
            <pc:sldMk cId="3993899329" sldId="261"/>
            <ac:spMk id="6" creationId="{B7875A28-9477-657D-C7E0-8621B2AC5A1B}"/>
          </ac:spMkLst>
        </pc:spChg>
        <pc:spChg chg="del">
          <ac:chgData name="Nicholas Gayeski" userId="5a1cec00-e615-4d6b-8bfb-f1b4bbf64c5e" providerId="ADAL" clId="{649E9E6B-1C38-46AA-98DB-468E3BAFD74F}" dt="2025-05-05T04:15:38.705" v="1578" actId="478"/>
          <ac:spMkLst>
            <pc:docMk/>
            <pc:sldMk cId="3993899329" sldId="261"/>
            <ac:spMk id="7" creationId="{6F6DC0E9-2A90-1819-F563-0DB1E3B709A4}"/>
          </ac:spMkLst>
        </pc:spChg>
        <pc:spChg chg="del">
          <ac:chgData name="Nicholas Gayeski" userId="5a1cec00-e615-4d6b-8bfb-f1b4bbf64c5e" providerId="ADAL" clId="{649E9E6B-1C38-46AA-98DB-468E3BAFD74F}" dt="2025-05-05T04:15:38.705" v="1578" actId="478"/>
          <ac:spMkLst>
            <pc:docMk/>
            <pc:sldMk cId="3993899329" sldId="261"/>
            <ac:spMk id="8" creationId="{01C27C5B-F483-56A6-EA9D-9B2D5E995468}"/>
          </ac:spMkLst>
        </pc:spChg>
        <pc:spChg chg="del">
          <ac:chgData name="Nicholas Gayeski" userId="5a1cec00-e615-4d6b-8bfb-f1b4bbf64c5e" providerId="ADAL" clId="{649E9E6B-1C38-46AA-98DB-468E3BAFD74F}" dt="2025-05-05T04:15:38.705" v="1578" actId="478"/>
          <ac:spMkLst>
            <pc:docMk/>
            <pc:sldMk cId="3993899329" sldId="261"/>
            <ac:spMk id="9" creationId="{7148540A-5715-CBA6-77BA-0B4B336BCA89}"/>
          </ac:spMkLst>
        </pc:spChg>
        <pc:spChg chg="add mod">
          <ac:chgData name="Nicholas Gayeski" userId="5a1cec00-e615-4d6b-8bfb-f1b4bbf64c5e" providerId="ADAL" clId="{649E9E6B-1C38-46AA-98DB-468E3BAFD74F}" dt="2025-05-05T04:17:22.644" v="1619" actId="767"/>
          <ac:spMkLst>
            <pc:docMk/>
            <pc:sldMk cId="3993899329" sldId="261"/>
            <ac:spMk id="10" creationId="{5B488761-4C08-261D-4B73-253ADB1C786E}"/>
          </ac:spMkLst>
        </pc:spChg>
        <pc:spChg chg="add del">
          <ac:chgData name="Nicholas Gayeski" userId="5a1cec00-e615-4d6b-8bfb-f1b4bbf64c5e" providerId="ADAL" clId="{649E9E6B-1C38-46AA-98DB-468E3BAFD74F}" dt="2025-05-05T04:17:54.009" v="1625" actId="478"/>
          <ac:spMkLst>
            <pc:docMk/>
            <pc:sldMk cId="3993899329" sldId="261"/>
            <ac:spMk id="11" creationId="{52849F10-F3EF-7902-57EB-09E4400B180A}"/>
          </ac:spMkLst>
        </pc:spChg>
        <pc:spChg chg="add del">
          <ac:chgData name="Nicholas Gayeski" userId="5a1cec00-e615-4d6b-8bfb-f1b4bbf64c5e" providerId="ADAL" clId="{649E9E6B-1C38-46AA-98DB-468E3BAFD74F}" dt="2025-05-05T04:18:02.625" v="1627" actId="478"/>
          <ac:spMkLst>
            <pc:docMk/>
            <pc:sldMk cId="3993899329" sldId="261"/>
            <ac:spMk id="12" creationId="{85F80604-F7B9-E921-A402-0EF3F2F5E590}"/>
          </ac:spMkLst>
        </pc:spChg>
      </pc:sldChg>
      <pc:sldChg chg="addSp delSp modSp new mod">
        <pc:chgData name="Nicholas Gayeski" userId="5a1cec00-e615-4d6b-8bfb-f1b4bbf64c5e" providerId="ADAL" clId="{649E9E6B-1C38-46AA-98DB-468E3BAFD74F}" dt="2025-05-05T21:03:46.076" v="9042"/>
        <pc:sldMkLst>
          <pc:docMk/>
          <pc:sldMk cId="1922426768" sldId="262"/>
        </pc:sldMkLst>
        <pc:spChg chg="mod">
          <ac:chgData name="Nicholas Gayeski" userId="5a1cec00-e615-4d6b-8bfb-f1b4bbf64c5e" providerId="ADAL" clId="{649E9E6B-1C38-46AA-98DB-468E3BAFD74F}" dt="2025-05-05T17:09:44.750" v="4566" actId="20577"/>
          <ac:spMkLst>
            <pc:docMk/>
            <pc:sldMk cId="1922426768" sldId="262"/>
            <ac:spMk id="2" creationId="{39430FC0-A3DF-9413-7CAC-8ECEA5CE57BC}"/>
          </ac:spMkLst>
        </pc:spChg>
        <pc:spChg chg="mod">
          <ac:chgData name="Nicholas Gayeski" userId="5a1cec00-e615-4d6b-8bfb-f1b4bbf64c5e" providerId="ADAL" clId="{649E9E6B-1C38-46AA-98DB-468E3BAFD74F}" dt="2025-05-05T17:18:44.638" v="4783" actId="1076"/>
          <ac:spMkLst>
            <pc:docMk/>
            <pc:sldMk cId="1922426768" sldId="262"/>
            <ac:spMk id="3" creationId="{87E3C28A-7C02-74BF-BDDE-AB73911CDAD4}"/>
          </ac:spMkLst>
        </pc:spChg>
        <pc:spChg chg="add mod">
          <ac:chgData name="Nicholas Gayeski" userId="5a1cec00-e615-4d6b-8bfb-f1b4bbf64c5e" providerId="ADAL" clId="{649E9E6B-1C38-46AA-98DB-468E3BAFD74F}" dt="2025-05-05T17:18:22.603" v="4737" actId="1076"/>
          <ac:spMkLst>
            <pc:docMk/>
            <pc:sldMk cId="1922426768" sldId="262"/>
            <ac:spMk id="8" creationId="{67555E5E-1F72-2406-A54D-6967B613D06F}"/>
          </ac:spMkLst>
        </pc:spChg>
        <pc:picChg chg="add del mod">
          <ac:chgData name="Nicholas Gayeski" userId="5a1cec00-e615-4d6b-8bfb-f1b4bbf64c5e" providerId="ADAL" clId="{649E9E6B-1C38-46AA-98DB-468E3BAFD74F}" dt="2025-05-05T17:17:31.091" v="4724" actId="478"/>
          <ac:picMkLst>
            <pc:docMk/>
            <pc:sldMk cId="1922426768" sldId="262"/>
            <ac:picMk id="6" creationId="{F7C83DC9-DC8A-93D5-5ABB-0099E29100AE}"/>
          </ac:picMkLst>
        </pc:picChg>
        <pc:cxnChg chg="add mod">
          <ac:chgData name="Nicholas Gayeski" userId="5a1cec00-e615-4d6b-8bfb-f1b4bbf64c5e" providerId="ADAL" clId="{649E9E6B-1C38-46AA-98DB-468E3BAFD74F}" dt="2025-05-05T17:18:20.044" v="4736" actId="1076"/>
          <ac:cxnSpMkLst>
            <pc:docMk/>
            <pc:sldMk cId="1922426768" sldId="262"/>
            <ac:cxnSpMk id="10" creationId="{A33F99C6-5DBD-1496-9EE8-63EF68BB29BA}"/>
          </ac:cxnSpMkLst>
        </pc:cxnChg>
        <pc:cxnChg chg="add mod">
          <ac:chgData name="Nicholas Gayeski" userId="5a1cec00-e615-4d6b-8bfb-f1b4bbf64c5e" providerId="ADAL" clId="{649E9E6B-1C38-46AA-98DB-468E3BAFD74F}" dt="2025-05-05T21:03:46.076" v="9042"/>
          <ac:cxnSpMkLst>
            <pc:docMk/>
            <pc:sldMk cId="1922426768" sldId="262"/>
            <ac:cxnSpMk id="15" creationId="{7BC8A528-DDF1-C190-9C10-9502FC02E9DB}"/>
          </ac:cxnSpMkLst>
        </pc:cxnChg>
      </pc:sldChg>
      <pc:sldChg chg="addSp delSp modSp add mod ord">
        <pc:chgData name="Nicholas Gayeski" userId="5a1cec00-e615-4d6b-8bfb-f1b4bbf64c5e" providerId="ADAL" clId="{649E9E6B-1C38-46AA-98DB-468E3BAFD74F}" dt="2025-05-06T21:00:58.362" v="11378" actId="20577"/>
        <pc:sldMkLst>
          <pc:docMk/>
          <pc:sldMk cId="1827834286" sldId="263"/>
        </pc:sldMkLst>
        <pc:spChg chg="mod">
          <ac:chgData name="Nicholas Gayeski" userId="5a1cec00-e615-4d6b-8bfb-f1b4bbf64c5e" providerId="ADAL" clId="{649E9E6B-1C38-46AA-98DB-468E3BAFD74F}" dt="2025-05-05T17:37:12.678" v="5104" actId="20577"/>
          <ac:spMkLst>
            <pc:docMk/>
            <pc:sldMk cId="1827834286" sldId="263"/>
            <ac:spMk id="2" creationId="{EA399097-708E-8B02-68BB-CFB7CC88935D}"/>
          </ac:spMkLst>
        </pc:spChg>
        <pc:spChg chg="del">
          <ac:chgData name="Nicholas Gayeski" userId="5a1cec00-e615-4d6b-8bfb-f1b4bbf64c5e" providerId="ADAL" clId="{649E9E6B-1C38-46AA-98DB-468E3BAFD74F}" dt="2025-05-05T16:48:34.867" v="3460" actId="478"/>
          <ac:spMkLst>
            <pc:docMk/>
            <pc:sldMk cId="1827834286" sldId="263"/>
            <ac:spMk id="3" creationId="{B5F86975-4222-06A6-8BB1-17B6007BE9F2}"/>
          </ac:spMkLst>
        </pc:spChg>
        <pc:spChg chg="del">
          <ac:chgData name="Nicholas Gayeski" userId="5a1cec00-e615-4d6b-8bfb-f1b4bbf64c5e" providerId="ADAL" clId="{649E9E6B-1C38-46AA-98DB-468E3BAFD74F}" dt="2025-05-05T16:48:34.867" v="3460" actId="478"/>
          <ac:spMkLst>
            <pc:docMk/>
            <pc:sldMk cId="1827834286" sldId="263"/>
            <ac:spMk id="5" creationId="{CECE725E-50AE-AF21-518D-07240F1BA8E7}"/>
          </ac:spMkLst>
        </pc:spChg>
        <pc:spChg chg="del">
          <ac:chgData name="Nicholas Gayeski" userId="5a1cec00-e615-4d6b-8bfb-f1b4bbf64c5e" providerId="ADAL" clId="{649E9E6B-1C38-46AA-98DB-468E3BAFD74F}" dt="2025-05-05T16:48:34.867" v="3460" actId="478"/>
          <ac:spMkLst>
            <pc:docMk/>
            <pc:sldMk cId="1827834286" sldId="263"/>
            <ac:spMk id="6" creationId="{54FD1765-9662-2B6B-948A-209731AA240C}"/>
          </ac:spMkLst>
        </pc:spChg>
        <pc:spChg chg="add del mod">
          <ac:chgData name="Nicholas Gayeski" userId="5a1cec00-e615-4d6b-8bfb-f1b4bbf64c5e" providerId="ADAL" clId="{649E9E6B-1C38-46AA-98DB-468E3BAFD74F}" dt="2025-05-06T21:00:55.316" v="11376" actId="20577"/>
          <ac:spMkLst>
            <pc:docMk/>
            <pc:sldMk cId="1827834286" sldId="263"/>
            <ac:spMk id="7" creationId="{102D88C0-A056-DDCD-AFFF-C589D22E3686}"/>
          </ac:spMkLst>
        </pc:spChg>
        <pc:spChg chg="mod">
          <ac:chgData name="Nicholas Gayeski" userId="5a1cec00-e615-4d6b-8bfb-f1b4bbf64c5e" providerId="ADAL" clId="{649E9E6B-1C38-46AA-98DB-468E3BAFD74F}" dt="2025-05-06T21:00:58.362" v="11378" actId="20577"/>
          <ac:spMkLst>
            <pc:docMk/>
            <pc:sldMk cId="1827834286" sldId="263"/>
            <ac:spMk id="8" creationId="{18CA599C-845B-B015-3A5E-988FB457E4B0}"/>
          </ac:spMkLst>
        </pc:spChg>
        <pc:spChg chg="del mod">
          <ac:chgData name="Nicholas Gayeski" userId="5a1cec00-e615-4d6b-8bfb-f1b4bbf64c5e" providerId="ADAL" clId="{649E9E6B-1C38-46AA-98DB-468E3BAFD74F}" dt="2025-05-05T16:50:09.836" v="3506" actId="478"/>
          <ac:spMkLst>
            <pc:docMk/>
            <pc:sldMk cId="1827834286" sldId="263"/>
            <ac:spMk id="9" creationId="{87465FF0-7C74-0F56-845C-91BC43BC5AD6}"/>
          </ac:spMkLst>
        </pc:spChg>
        <pc:spChg chg="add del mod">
          <ac:chgData name="Nicholas Gayeski" userId="5a1cec00-e615-4d6b-8bfb-f1b4bbf64c5e" providerId="ADAL" clId="{649E9E6B-1C38-46AA-98DB-468E3BAFD74F}" dt="2025-05-05T16:48:38.862" v="3461" actId="478"/>
          <ac:spMkLst>
            <pc:docMk/>
            <pc:sldMk cId="1827834286" sldId="263"/>
            <ac:spMk id="11" creationId="{CD0E36C3-DB78-7E71-0AC1-91E27C4CBBE3}"/>
          </ac:spMkLst>
        </pc:spChg>
        <pc:spChg chg="add mod">
          <ac:chgData name="Nicholas Gayeski" userId="5a1cec00-e615-4d6b-8bfb-f1b4bbf64c5e" providerId="ADAL" clId="{649E9E6B-1C38-46AA-98DB-468E3BAFD74F}" dt="2025-05-05T21:08:42.688" v="9426" actId="20577"/>
          <ac:spMkLst>
            <pc:docMk/>
            <pc:sldMk cId="1827834286" sldId="263"/>
            <ac:spMk id="12" creationId="{13C3DD94-C571-929E-C9F9-CDFCF9AFFB00}"/>
          </ac:spMkLst>
        </pc:spChg>
        <pc:cxnChg chg="add mod">
          <ac:chgData name="Nicholas Gayeski" userId="5a1cec00-e615-4d6b-8bfb-f1b4bbf64c5e" providerId="ADAL" clId="{649E9E6B-1C38-46AA-98DB-468E3BAFD74F}" dt="2025-05-05T21:03:44.838" v="9041" actId="1076"/>
          <ac:cxnSpMkLst>
            <pc:docMk/>
            <pc:sldMk cId="1827834286" sldId="263"/>
            <ac:cxnSpMk id="13" creationId="{4576015A-3F47-2543-8E07-41BBB766D81D}"/>
          </ac:cxnSpMkLst>
        </pc:cxnChg>
      </pc:sldChg>
      <pc:sldChg chg="addSp delSp modSp add del mod">
        <pc:chgData name="Nicholas Gayeski" userId="5a1cec00-e615-4d6b-8bfb-f1b4bbf64c5e" providerId="ADAL" clId="{649E9E6B-1C38-46AA-98DB-468E3BAFD74F}" dt="2025-05-05T13:20:58.465" v="1939" actId="47"/>
        <pc:sldMkLst>
          <pc:docMk/>
          <pc:sldMk cId="1171178072" sldId="264"/>
        </pc:sldMkLst>
        <pc:spChg chg="mod">
          <ac:chgData name="Nicholas Gayeski" userId="5a1cec00-e615-4d6b-8bfb-f1b4bbf64c5e" providerId="ADAL" clId="{649E9E6B-1C38-46AA-98DB-468E3BAFD74F}" dt="2025-05-05T13:18:13.083" v="1933" actId="20577"/>
          <ac:spMkLst>
            <pc:docMk/>
            <pc:sldMk cId="1171178072" sldId="264"/>
            <ac:spMk id="2" creationId="{E035A4C2-BA1A-07A3-D9DA-84BDB92F8878}"/>
          </ac:spMkLst>
        </pc:spChg>
        <pc:spChg chg="del">
          <ac:chgData name="Nicholas Gayeski" userId="5a1cec00-e615-4d6b-8bfb-f1b4bbf64c5e" providerId="ADAL" clId="{649E9E6B-1C38-46AA-98DB-468E3BAFD74F}" dt="2025-05-05T13:18:17.693" v="1934" actId="478"/>
          <ac:spMkLst>
            <pc:docMk/>
            <pc:sldMk cId="1171178072" sldId="264"/>
            <ac:spMk id="3" creationId="{284524EF-E8E3-C76D-D531-C8A13E1F58C2}"/>
          </ac:spMkLst>
        </pc:spChg>
        <pc:spChg chg="del">
          <ac:chgData name="Nicholas Gayeski" userId="5a1cec00-e615-4d6b-8bfb-f1b4bbf64c5e" providerId="ADAL" clId="{649E9E6B-1C38-46AA-98DB-468E3BAFD74F}" dt="2025-05-05T13:18:23.022" v="1936" actId="478"/>
          <ac:spMkLst>
            <pc:docMk/>
            <pc:sldMk cId="1171178072" sldId="264"/>
            <ac:spMk id="5" creationId="{8143C1EA-A432-99CF-7B82-4211DDC67F91}"/>
          </ac:spMkLst>
        </pc:spChg>
        <pc:spChg chg="del">
          <ac:chgData name="Nicholas Gayeski" userId="5a1cec00-e615-4d6b-8bfb-f1b4bbf64c5e" providerId="ADAL" clId="{649E9E6B-1C38-46AA-98DB-468E3BAFD74F}" dt="2025-05-05T13:18:24.114" v="1938" actId="478"/>
          <ac:spMkLst>
            <pc:docMk/>
            <pc:sldMk cId="1171178072" sldId="264"/>
            <ac:spMk id="7" creationId="{E6363A72-FA1B-EBAE-B229-4F592B803E24}"/>
          </ac:spMkLst>
        </pc:spChg>
        <pc:spChg chg="add del mod">
          <ac:chgData name="Nicholas Gayeski" userId="5a1cec00-e615-4d6b-8bfb-f1b4bbf64c5e" providerId="ADAL" clId="{649E9E6B-1C38-46AA-98DB-468E3BAFD74F}" dt="2025-05-05T13:18:21.827" v="1935" actId="478"/>
          <ac:spMkLst>
            <pc:docMk/>
            <pc:sldMk cId="1171178072" sldId="264"/>
            <ac:spMk id="8" creationId="{885CF0E0-432D-41D5-9511-FFE1CDCB82EA}"/>
          </ac:spMkLst>
        </pc:spChg>
        <pc:spChg chg="del">
          <ac:chgData name="Nicholas Gayeski" userId="5a1cec00-e615-4d6b-8bfb-f1b4bbf64c5e" providerId="ADAL" clId="{649E9E6B-1C38-46AA-98DB-468E3BAFD74F}" dt="2025-05-05T13:18:23.629" v="1937" actId="478"/>
          <ac:spMkLst>
            <pc:docMk/>
            <pc:sldMk cId="1171178072" sldId="264"/>
            <ac:spMk id="9" creationId="{0F5D7839-1C02-4443-FA68-19DEB501A07E}"/>
          </ac:spMkLst>
        </pc:spChg>
      </pc:sldChg>
      <pc:sldChg chg="add del">
        <pc:chgData name="Nicholas Gayeski" userId="5a1cec00-e615-4d6b-8bfb-f1b4bbf64c5e" providerId="ADAL" clId="{649E9E6B-1C38-46AA-98DB-468E3BAFD74F}" dt="2025-05-05T13:28:27.054" v="2227" actId="47"/>
        <pc:sldMkLst>
          <pc:docMk/>
          <pc:sldMk cId="2131102634" sldId="264"/>
        </pc:sldMkLst>
      </pc:sldChg>
      <pc:sldChg chg="addSp delSp modSp new mod modAnim">
        <pc:chgData name="Nicholas Gayeski" userId="5a1cec00-e615-4d6b-8bfb-f1b4bbf64c5e" providerId="ADAL" clId="{649E9E6B-1C38-46AA-98DB-468E3BAFD74F}" dt="2025-05-05T21:03:34.235" v="9036" actId="1076"/>
        <pc:sldMkLst>
          <pc:docMk/>
          <pc:sldMk cId="3812169647" sldId="265"/>
        </pc:sldMkLst>
        <pc:spChg chg="mod">
          <ac:chgData name="Nicholas Gayeski" userId="5a1cec00-e615-4d6b-8bfb-f1b4bbf64c5e" providerId="ADAL" clId="{649E9E6B-1C38-46AA-98DB-468E3BAFD74F}" dt="2025-05-05T20:30:10.203" v="9028" actId="255"/>
          <ac:spMkLst>
            <pc:docMk/>
            <pc:sldMk cId="3812169647" sldId="265"/>
            <ac:spMk id="2" creationId="{90EB0B41-30AF-B8F8-6926-AF9F03887341}"/>
          </ac:spMkLst>
        </pc:spChg>
        <pc:spChg chg="del">
          <ac:chgData name="Nicholas Gayeski" userId="5a1cec00-e615-4d6b-8bfb-f1b4bbf64c5e" providerId="ADAL" clId="{649E9E6B-1C38-46AA-98DB-468E3BAFD74F}" dt="2025-05-05T13:24:39.732" v="2011" actId="22"/>
          <ac:spMkLst>
            <pc:docMk/>
            <pc:sldMk cId="3812169647" sldId="265"/>
            <ac:spMk id="3" creationId="{DD0D76E9-A766-7198-8EE2-8797A48A7C4D}"/>
          </ac:spMkLst>
        </pc:spChg>
        <pc:spChg chg="add mod">
          <ac:chgData name="Nicholas Gayeski" userId="5a1cec00-e615-4d6b-8bfb-f1b4bbf64c5e" providerId="ADAL" clId="{649E9E6B-1C38-46AA-98DB-468E3BAFD74F}" dt="2025-05-05T17:35:07.389" v="5061" actId="20577"/>
          <ac:spMkLst>
            <pc:docMk/>
            <pc:sldMk cId="3812169647" sldId="265"/>
            <ac:spMk id="7" creationId="{F698631C-8328-78A7-D830-7BA70C5C7880}"/>
          </ac:spMkLst>
        </pc:spChg>
        <pc:picChg chg="add mod ord">
          <ac:chgData name="Nicholas Gayeski" userId="5a1cec00-e615-4d6b-8bfb-f1b4bbf64c5e" providerId="ADAL" clId="{649E9E6B-1C38-46AA-98DB-468E3BAFD74F}" dt="2025-05-05T20:29:58.331" v="9027" actId="1076"/>
          <ac:picMkLst>
            <pc:docMk/>
            <pc:sldMk cId="3812169647" sldId="265"/>
            <ac:picMk id="6" creationId="{17C3DA08-AC41-4F21-4172-ABEC51E2F03A}"/>
          </ac:picMkLst>
        </pc:picChg>
        <pc:cxnChg chg="add mod">
          <ac:chgData name="Nicholas Gayeski" userId="5a1cec00-e615-4d6b-8bfb-f1b4bbf64c5e" providerId="ADAL" clId="{649E9E6B-1C38-46AA-98DB-468E3BAFD74F}" dt="2025-05-05T21:03:34.235" v="9036" actId="1076"/>
          <ac:cxnSpMkLst>
            <pc:docMk/>
            <pc:sldMk cId="3812169647" sldId="265"/>
            <ac:cxnSpMk id="8" creationId="{E23B1988-AA7A-EC84-8A07-FCF889E9B94B}"/>
          </ac:cxnSpMkLst>
        </pc:cxnChg>
      </pc:sldChg>
      <pc:sldChg chg="addSp delSp modSp new mod ord">
        <pc:chgData name="Nicholas Gayeski" userId="5a1cec00-e615-4d6b-8bfb-f1b4bbf64c5e" providerId="ADAL" clId="{649E9E6B-1C38-46AA-98DB-468E3BAFD74F}" dt="2025-05-05T21:03:57.347" v="9047"/>
        <pc:sldMkLst>
          <pc:docMk/>
          <pc:sldMk cId="2655312740" sldId="266"/>
        </pc:sldMkLst>
        <pc:spChg chg="del mod">
          <ac:chgData name="Nicholas Gayeski" userId="5a1cec00-e615-4d6b-8bfb-f1b4bbf64c5e" providerId="ADAL" clId="{649E9E6B-1C38-46AA-98DB-468E3BAFD74F}" dt="2025-05-05T18:58:28.701" v="6121" actId="478"/>
          <ac:spMkLst>
            <pc:docMk/>
            <pc:sldMk cId="2655312740" sldId="266"/>
            <ac:spMk id="2" creationId="{708127E1-BEA0-9860-FEE4-E84F5FE51CFB}"/>
          </ac:spMkLst>
        </pc:spChg>
        <pc:spChg chg="mod">
          <ac:chgData name="Nicholas Gayeski" userId="5a1cec00-e615-4d6b-8bfb-f1b4bbf64c5e" providerId="ADAL" clId="{649E9E6B-1C38-46AA-98DB-468E3BAFD74F}" dt="2025-05-05T19:37:37.068" v="6521" actId="1076"/>
          <ac:spMkLst>
            <pc:docMk/>
            <pc:sldMk cId="2655312740" sldId="266"/>
            <ac:spMk id="3" creationId="{54F3191D-6E9F-D2C8-A77A-1103F2357053}"/>
          </ac:spMkLst>
        </pc:spChg>
        <pc:spChg chg="add mod">
          <ac:chgData name="Nicholas Gayeski" userId="5a1cec00-e615-4d6b-8bfb-f1b4bbf64c5e" providerId="ADAL" clId="{649E9E6B-1C38-46AA-98DB-468E3BAFD74F}" dt="2025-05-05T18:57:47.954" v="6055"/>
          <ac:spMkLst>
            <pc:docMk/>
            <pc:sldMk cId="2655312740" sldId="266"/>
            <ac:spMk id="5" creationId="{9C22A0B9-6CBF-5324-9839-F51DE50604E2}"/>
          </ac:spMkLst>
        </pc:spChg>
        <pc:spChg chg="add del mod">
          <ac:chgData name="Nicholas Gayeski" userId="5a1cec00-e615-4d6b-8bfb-f1b4bbf64c5e" providerId="ADAL" clId="{649E9E6B-1C38-46AA-98DB-468E3BAFD74F}" dt="2025-05-05T18:58:30.602" v="6123" actId="478"/>
          <ac:spMkLst>
            <pc:docMk/>
            <pc:sldMk cId="2655312740" sldId="266"/>
            <ac:spMk id="7" creationId="{CD3B1A38-D454-5F11-4E6A-664AB819818A}"/>
          </ac:spMkLst>
        </pc:spChg>
        <pc:spChg chg="add mod">
          <ac:chgData name="Nicholas Gayeski" userId="5a1cec00-e615-4d6b-8bfb-f1b4bbf64c5e" providerId="ADAL" clId="{649E9E6B-1C38-46AA-98DB-468E3BAFD74F}" dt="2025-05-05T19:37:50.132" v="6563" actId="20577"/>
          <ac:spMkLst>
            <pc:docMk/>
            <pc:sldMk cId="2655312740" sldId="266"/>
            <ac:spMk id="8" creationId="{16357606-B61D-F710-5611-7C696D6D90EA}"/>
          </ac:spMkLst>
        </pc:spChg>
        <pc:cxnChg chg="add mod">
          <ac:chgData name="Nicholas Gayeski" userId="5a1cec00-e615-4d6b-8bfb-f1b4bbf64c5e" providerId="ADAL" clId="{649E9E6B-1C38-46AA-98DB-468E3BAFD74F}" dt="2025-05-05T21:03:57.347" v="9047"/>
          <ac:cxnSpMkLst>
            <pc:docMk/>
            <pc:sldMk cId="2655312740" sldId="266"/>
            <ac:cxnSpMk id="9" creationId="{2CF37C65-95BF-B947-D0B2-8EA312C53161}"/>
          </ac:cxnSpMkLst>
        </pc:cxnChg>
      </pc:sldChg>
      <pc:sldChg chg="addSp delSp modSp new mod">
        <pc:chgData name="Nicholas Gayeski" userId="5a1cec00-e615-4d6b-8bfb-f1b4bbf64c5e" providerId="ADAL" clId="{649E9E6B-1C38-46AA-98DB-468E3BAFD74F}" dt="2025-05-05T21:11:02.418" v="9517" actId="20577"/>
        <pc:sldMkLst>
          <pc:docMk/>
          <pc:sldMk cId="4266139650" sldId="267"/>
        </pc:sldMkLst>
        <pc:spChg chg="del mod">
          <ac:chgData name="Nicholas Gayeski" userId="5a1cec00-e615-4d6b-8bfb-f1b4bbf64c5e" providerId="ADAL" clId="{649E9E6B-1C38-46AA-98DB-468E3BAFD74F}" dt="2025-05-05T18:50:26.706" v="5855" actId="478"/>
          <ac:spMkLst>
            <pc:docMk/>
            <pc:sldMk cId="4266139650" sldId="267"/>
            <ac:spMk id="2" creationId="{B5CE36C3-D1D9-2092-36A8-C999A2B7D3EF}"/>
          </ac:spMkLst>
        </pc:spChg>
        <pc:spChg chg="del">
          <ac:chgData name="Nicholas Gayeski" userId="5a1cec00-e615-4d6b-8bfb-f1b4bbf64c5e" providerId="ADAL" clId="{649E9E6B-1C38-46AA-98DB-468E3BAFD74F}" dt="2025-05-05T17:41:36.500" v="5287" actId="478"/>
          <ac:spMkLst>
            <pc:docMk/>
            <pc:sldMk cId="4266139650" sldId="267"/>
            <ac:spMk id="3" creationId="{3CB52BB2-ACCB-65BF-0C41-F6F66D7C9C9E}"/>
          </ac:spMkLst>
        </pc:spChg>
        <pc:spChg chg="add mod">
          <ac:chgData name="Nicholas Gayeski" userId="5a1cec00-e615-4d6b-8bfb-f1b4bbf64c5e" providerId="ADAL" clId="{649E9E6B-1C38-46AA-98DB-468E3BAFD74F}" dt="2025-05-05T18:42:51.416" v="5452" actId="207"/>
          <ac:spMkLst>
            <pc:docMk/>
            <pc:sldMk cId="4266139650" sldId="267"/>
            <ac:spMk id="5" creationId="{B1230DEB-3354-2A06-B65E-CBDAA78653AF}"/>
          </ac:spMkLst>
        </pc:spChg>
        <pc:spChg chg="add mod">
          <ac:chgData name="Nicholas Gayeski" userId="5a1cec00-e615-4d6b-8bfb-f1b4bbf64c5e" providerId="ADAL" clId="{649E9E6B-1C38-46AA-98DB-468E3BAFD74F}" dt="2025-05-05T17:44:32.073" v="5392" actId="1076"/>
          <ac:spMkLst>
            <pc:docMk/>
            <pc:sldMk cId="4266139650" sldId="267"/>
            <ac:spMk id="6" creationId="{85C4F5A8-2D58-19B1-00F8-721E8D0104FB}"/>
          </ac:spMkLst>
        </pc:spChg>
        <pc:spChg chg="add mod">
          <ac:chgData name="Nicholas Gayeski" userId="5a1cec00-e615-4d6b-8bfb-f1b4bbf64c5e" providerId="ADAL" clId="{649E9E6B-1C38-46AA-98DB-468E3BAFD74F}" dt="2025-05-05T17:44:32.073" v="5392" actId="1076"/>
          <ac:spMkLst>
            <pc:docMk/>
            <pc:sldMk cId="4266139650" sldId="267"/>
            <ac:spMk id="7" creationId="{17FD4813-DAF4-FB8F-786B-315DD5B87C7E}"/>
          </ac:spMkLst>
        </pc:spChg>
        <pc:spChg chg="add mod">
          <ac:chgData name="Nicholas Gayeski" userId="5a1cec00-e615-4d6b-8bfb-f1b4bbf64c5e" providerId="ADAL" clId="{649E9E6B-1C38-46AA-98DB-468E3BAFD74F}" dt="2025-05-05T18:42:51.416" v="5452" actId="207"/>
          <ac:spMkLst>
            <pc:docMk/>
            <pc:sldMk cId="4266139650" sldId="267"/>
            <ac:spMk id="8" creationId="{2AAB28D4-FFB2-EECF-0939-9C9D545904F9}"/>
          </ac:spMkLst>
        </pc:spChg>
        <pc:spChg chg="add mod">
          <ac:chgData name="Nicholas Gayeski" userId="5a1cec00-e615-4d6b-8bfb-f1b4bbf64c5e" providerId="ADAL" clId="{649E9E6B-1C38-46AA-98DB-468E3BAFD74F}" dt="2025-05-05T17:44:32.073" v="5392" actId="1076"/>
          <ac:spMkLst>
            <pc:docMk/>
            <pc:sldMk cId="4266139650" sldId="267"/>
            <ac:spMk id="9" creationId="{192DACB0-5C9B-F64D-652A-3D1108F5A0D9}"/>
          </ac:spMkLst>
        </pc:spChg>
        <pc:spChg chg="add mod">
          <ac:chgData name="Nicholas Gayeski" userId="5a1cec00-e615-4d6b-8bfb-f1b4bbf64c5e" providerId="ADAL" clId="{649E9E6B-1C38-46AA-98DB-468E3BAFD74F}" dt="2025-05-05T18:56:12.371" v="5979" actId="20577"/>
          <ac:spMkLst>
            <pc:docMk/>
            <pc:sldMk cId="4266139650" sldId="267"/>
            <ac:spMk id="10" creationId="{BFE7D93E-4D76-3602-2CD0-7EB5E9E6764F}"/>
          </ac:spMkLst>
        </pc:spChg>
        <pc:spChg chg="add mod">
          <ac:chgData name="Nicholas Gayeski" userId="5a1cec00-e615-4d6b-8bfb-f1b4bbf64c5e" providerId="ADAL" clId="{649E9E6B-1C38-46AA-98DB-468E3BAFD74F}" dt="2025-05-05T18:41:47.671" v="5447" actId="13822"/>
          <ac:spMkLst>
            <pc:docMk/>
            <pc:sldMk cId="4266139650" sldId="267"/>
            <ac:spMk id="11" creationId="{FF2AD5FE-EC92-5943-9ADB-18EBB78FAF98}"/>
          </ac:spMkLst>
        </pc:spChg>
        <pc:spChg chg="add mod">
          <ac:chgData name="Nicholas Gayeski" userId="5a1cec00-e615-4d6b-8bfb-f1b4bbf64c5e" providerId="ADAL" clId="{649E9E6B-1C38-46AA-98DB-468E3BAFD74F}" dt="2025-05-05T19:02:58.703" v="6293" actId="1076"/>
          <ac:spMkLst>
            <pc:docMk/>
            <pc:sldMk cId="4266139650" sldId="267"/>
            <ac:spMk id="15" creationId="{B1C2D15A-ECB3-5509-01F0-7FA56BCFBB0C}"/>
          </ac:spMkLst>
        </pc:spChg>
        <pc:spChg chg="add mod">
          <ac:chgData name="Nicholas Gayeski" userId="5a1cec00-e615-4d6b-8bfb-f1b4bbf64c5e" providerId="ADAL" clId="{649E9E6B-1C38-46AA-98DB-468E3BAFD74F}" dt="2025-05-05T18:50:24.965" v="5854"/>
          <ac:spMkLst>
            <pc:docMk/>
            <pc:sldMk cId="4266139650" sldId="267"/>
            <ac:spMk id="16" creationId="{9DEB5B2F-E0CF-F173-CF26-FBAC58F9C43E}"/>
          </ac:spMkLst>
        </pc:spChg>
        <pc:spChg chg="add del mod">
          <ac:chgData name="Nicholas Gayeski" userId="5a1cec00-e615-4d6b-8bfb-f1b4bbf64c5e" providerId="ADAL" clId="{649E9E6B-1C38-46AA-98DB-468E3BAFD74F}" dt="2025-05-05T18:59:18.672" v="6180" actId="478"/>
          <ac:spMkLst>
            <pc:docMk/>
            <pc:sldMk cId="4266139650" sldId="267"/>
            <ac:spMk id="17" creationId="{B9CD48A1-CC6B-5BA8-A312-F14177E55689}"/>
          </ac:spMkLst>
        </pc:spChg>
        <pc:spChg chg="add mod">
          <ac:chgData name="Nicholas Gayeski" userId="5a1cec00-e615-4d6b-8bfb-f1b4bbf64c5e" providerId="ADAL" clId="{649E9E6B-1C38-46AA-98DB-468E3BAFD74F}" dt="2025-05-05T18:55:19.116" v="5962"/>
          <ac:spMkLst>
            <pc:docMk/>
            <pc:sldMk cId="4266139650" sldId="267"/>
            <ac:spMk id="20" creationId="{93533515-EAA0-6CCF-90E2-A954C960BCE0}"/>
          </ac:spMkLst>
        </pc:spChg>
        <pc:spChg chg="add del mod">
          <ac:chgData name="Nicholas Gayeski" userId="5a1cec00-e615-4d6b-8bfb-f1b4bbf64c5e" providerId="ADAL" clId="{649E9E6B-1C38-46AA-98DB-468E3BAFD74F}" dt="2025-05-05T18:59:20.950" v="6182" actId="478"/>
          <ac:spMkLst>
            <pc:docMk/>
            <pc:sldMk cId="4266139650" sldId="267"/>
            <ac:spMk id="22" creationId="{A7ECF7BC-47F6-8160-B891-90BA9C127FF1}"/>
          </ac:spMkLst>
        </pc:spChg>
        <pc:spChg chg="add mod">
          <ac:chgData name="Nicholas Gayeski" userId="5a1cec00-e615-4d6b-8bfb-f1b4bbf64c5e" providerId="ADAL" clId="{649E9E6B-1C38-46AA-98DB-468E3BAFD74F}" dt="2025-05-05T21:11:02.418" v="9517" actId="20577"/>
          <ac:spMkLst>
            <pc:docMk/>
            <pc:sldMk cId="4266139650" sldId="267"/>
            <ac:spMk id="23" creationId="{041154C4-94E0-74BB-B589-926088D36008}"/>
          </ac:spMkLst>
        </pc:spChg>
        <pc:picChg chg="add mod">
          <ac:chgData name="Nicholas Gayeski" userId="5a1cec00-e615-4d6b-8bfb-f1b4bbf64c5e" providerId="ADAL" clId="{649E9E6B-1C38-46AA-98DB-468E3BAFD74F}" dt="2025-05-05T19:02:56.319" v="6292"/>
          <ac:picMkLst>
            <pc:docMk/>
            <pc:sldMk cId="4266139650" sldId="267"/>
            <ac:picMk id="24" creationId="{E505BA60-FACA-7E40-DEBD-431B0287D85A}"/>
          </ac:picMkLst>
        </pc:picChg>
        <pc:cxnChg chg="add mod">
          <ac:chgData name="Nicholas Gayeski" userId="5a1cec00-e615-4d6b-8bfb-f1b4bbf64c5e" providerId="ADAL" clId="{649E9E6B-1C38-46AA-98DB-468E3BAFD74F}" dt="2025-05-05T18:51:13.571" v="5862" actId="14100"/>
          <ac:cxnSpMkLst>
            <pc:docMk/>
            <pc:sldMk cId="4266139650" sldId="267"/>
            <ac:cxnSpMk id="13" creationId="{ABE1298B-CA0F-8D0B-D538-61C39902BDBF}"/>
          </ac:cxnSpMkLst>
        </pc:cxnChg>
        <pc:cxnChg chg="add mod">
          <ac:chgData name="Nicholas Gayeski" userId="5a1cec00-e615-4d6b-8bfb-f1b4bbf64c5e" providerId="ADAL" clId="{649E9E6B-1C38-46AA-98DB-468E3BAFD74F}" dt="2025-05-05T21:03:51.141" v="9044"/>
          <ac:cxnSpMkLst>
            <pc:docMk/>
            <pc:sldMk cId="4266139650" sldId="267"/>
            <ac:cxnSpMk id="25" creationId="{4DE525B8-FBCD-D712-A287-B78B978FFF5C}"/>
          </ac:cxnSpMkLst>
        </pc:cxnChg>
      </pc:sldChg>
      <pc:sldChg chg="addSp modSp add mod modAnim">
        <pc:chgData name="Nicholas Gayeski" userId="5a1cec00-e615-4d6b-8bfb-f1b4bbf64c5e" providerId="ADAL" clId="{649E9E6B-1C38-46AA-98DB-468E3BAFD74F}" dt="2025-05-05T20:28:20.150" v="8993"/>
        <pc:sldMkLst>
          <pc:docMk/>
          <pc:sldMk cId="2597042238" sldId="268"/>
        </pc:sldMkLst>
        <pc:spChg chg="mod">
          <ac:chgData name="Nicholas Gayeski" userId="5a1cec00-e615-4d6b-8bfb-f1b4bbf64c5e" providerId="ADAL" clId="{649E9E6B-1C38-46AA-98DB-468E3BAFD74F}" dt="2025-05-05T20:28:08.752" v="8976" actId="1076"/>
          <ac:spMkLst>
            <pc:docMk/>
            <pc:sldMk cId="2597042238" sldId="268"/>
            <ac:spMk id="2" creationId="{77781C70-EBA0-45FA-C26A-A652C68C9E54}"/>
          </ac:spMkLst>
        </pc:spChg>
        <pc:spChg chg="add mod">
          <ac:chgData name="Nicholas Gayeski" userId="5a1cec00-e615-4d6b-8bfb-f1b4bbf64c5e" providerId="ADAL" clId="{649E9E6B-1C38-46AA-98DB-468E3BAFD74F}" dt="2025-05-05T20:28:16.307" v="8992" actId="1076"/>
          <ac:spMkLst>
            <pc:docMk/>
            <pc:sldMk cId="2597042238" sldId="268"/>
            <ac:spMk id="3" creationId="{8D7C539B-9AAE-F43F-7CE0-44AF8B59428F}"/>
          </ac:spMkLst>
        </pc:spChg>
      </pc:sldChg>
      <pc:sldChg chg="addSp modSp add mod ord">
        <pc:chgData name="Nicholas Gayeski" userId="5a1cec00-e615-4d6b-8bfb-f1b4bbf64c5e" providerId="ADAL" clId="{649E9E6B-1C38-46AA-98DB-468E3BAFD74F}" dt="2025-05-06T16:55:17.454" v="10898" actId="20577"/>
        <pc:sldMkLst>
          <pc:docMk/>
          <pc:sldMk cId="207810019" sldId="269"/>
        </pc:sldMkLst>
        <pc:spChg chg="mod">
          <ac:chgData name="Nicholas Gayeski" userId="5a1cec00-e615-4d6b-8bfb-f1b4bbf64c5e" providerId="ADAL" clId="{649E9E6B-1C38-46AA-98DB-468E3BAFD74F}" dt="2025-05-05T21:10:57.120" v="9516" actId="20577"/>
          <ac:spMkLst>
            <pc:docMk/>
            <pc:sldMk cId="207810019" sldId="269"/>
            <ac:spMk id="2" creationId="{7C157242-100D-0585-6B8B-093C571C7803}"/>
          </ac:spMkLst>
        </pc:spChg>
        <pc:spChg chg="mod">
          <ac:chgData name="Nicholas Gayeski" userId="5a1cec00-e615-4d6b-8bfb-f1b4bbf64c5e" providerId="ADAL" clId="{649E9E6B-1C38-46AA-98DB-468E3BAFD74F}" dt="2025-05-05T19:02:01.554" v="6286" actId="255"/>
          <ac:spMkLst>
            <pc:docMk/>
            <pc:sldMk cId="207810019" sldId="269"/>
            <ac:spMk id="5" creationId="{345388F0-198A-A99E-8871-014812DD5630}"/>
          </ac:spMkLst>
        </pc:spChg>
        <pc:spChg chg="mod">
          <ac:chgData name="Nicholas Gayeski" userId="5a1cec00-e615-4d6b-8bfb-f1b4bbf64c5e" providerId="ADAL" clId="{649E9E6B-1C38-46AA-98DB-468E3BAFD74F}" dt="2025-05-05T19:01:29.709" v="6258" actId="255"/>
          <ac:spMkLst>
            <pc:docMk/>
            <pc:sldMk cId="207810019" sldId="269"/>
            <ac:spMk id="6" creationId="{54297932-4CF1-EDD9-BF03-6927538F79A2}"/>
          </ac:spMkLst>
        </pc:spChg>
        <pc:spChg chg="mod">
          <ac:chgData name="Nicholas Gayeski" userId="5a1cec00-e615-4d6b-8bfb-f1b4bbf64c5e" providerId="ADAL" clId="{649E9E6B-1C38-46AA-98DB-468E3BAFD74F}" dt="2025-05-05T18:40:09.845" v="5420" actId="207"/>
          <ac:spMkLst>
            <pc:docMk/>
            <pc:sldMk cId="207810019" sldId="269"/>
            <ac:spMk id="8" creationId="{BCECE5F0-E903-F0E6-8C16-02DA07FA3160}"/>
          </ac:spMkLst>
        </pc:spChg>
        <pc:spChg chg="mod">
          <ac:chgData name="Nicholas Gayeski" userId="5a1cec00-e615-4d6b-8bfb-f1b4bbf64c5e" providerId="ADAL" clId="{649E9E6B-1C38-46AA-98DB-468E3BAFD74F}" dt="2025-05-05T19:01:53.774" v="6284" actId="20577"/>
          <ac:spMkLst>
            <pc:docMk/>
            <pc:sldMk cId="207810019" sldId="269"/>
            <ac:spMk id="10" creationId="{6CAB25BF-1EB4-74E1-750C-842A3FBD8FB9}"/>
          </ac:spMkLst>
        </pc:spChg>
        <pc:spChg chg="mod ord">
          <ac:chgData name="Nicholas Gayeski" userId="5a1cec00-e615-4d6b-8bfb-f1b4bbf64c5e" providerId="ADAL" clId="{649E9E6B-1C38-46AA-98DB-468E3BAFD74F}" dt="2025-05-05T19:01:30.050" v="6259" actId="167"/>
          <ac:spMkLst>
            <pc:docMk/>
            <pc:sldMk cId="207810019" sldId="269"/>
            <ac:spMk id="11" creationId="{D7598BF4-1F74-9F92-8741-5FD95B7066B9}"/>
          </ac:spMkLst>
        </pc:spChg>
        <pc:spChg chg="add mod">
          <ac:chgData name="Nicholas Gayeski" userId="5a1cec00-e615-4d6b-8bfb-f1b4bbf64c5e" providerId="ADAL" clId="{649E9E6B-1C38-46AA-98DB-468E3BAFD74F}" dt="2025-05-05T18:55:16.822" v="5961" actId="1076"/>
          <ac:spMkLst>
            <pc:docMk/>
            <pc:sldMk cId="207810019" sldId="269"/>
            <ac:spMk id="12" creationId="{81F18123-8356-555D-E4CB-E6410B2E48A9}"/>
          </ac:spMkLst>
        </pc:spChg>
        <pc:spChg chg="add mod">
          <ac:chgData name="Nicholas Gayeski" userId="5a1cec00-e615-4d6b-8bfb-f1b4bbf64c5e" providerId="ADAL" clId="{649E9E6B-1C38-46AA-98DB-468E3BAFD74F}" dt="2025-05-06T16:55:17.454" v="10898" actId="20577"/>
          <ac:spMkLst>
            <pc:docMk/>
            <pc:sldMk cId="207810019" sldId="269"/>
            <ac:spMk id="17" creationId="{97B3B640-4EF9-8369-9C70-E5DDDEA2A9A1}"/>
          </ac:spMkLst>
        </pc:spChg>
        <pc:picChg chg="add mod">
          <ac:chgData name="Nicholas Gayeski" userId="5a1cec00-e615-4d6b-8bfb-f1b4bbf64c5e" providerId="ADAL" clId="{649E9E6B-1C38-46AA-98DB-468E3BAFD74F}" dt="2025-05-05T19:02:54.084" v="6291" actId="1076"/>
          <ac:picMkLst>
            <pc:docMk/>
            <pc:sldMk cId="207810019" sldId="269"/>
            <ac:picMk id="15" creationId="{E0F6C28E-BE48-AD99-6186-F2A0EA63471D}"/>
          </ac:picMkLst>
        </pc:picChg>
        <pc:cxnChg chg="mod">
          <ac:chgData name="Nicholas Gayeski" userId="5a1cec00-e615-4d6b-8bfb-f1b4bbf64c5e" providerId="ADAL" clId="{649E9E6B-1C38-46AA-98DB-468E3BAFD74F}" dt="2025-05-05T18:49:55.273" v="5792" actId="14100"/>
          <ac:cxnSpMkLst>
            <pc:docMk/>
            <pc:sldMk cId="207810019" sldId="269"/>
            <ac:cxnSpMk id="13" creationId="{159BAA78-689E-AFF8-421C-5C4112B88708}"/>
          </ac:cxnSpMkLst>
        </pc:cxnChg>
        <pc:cxnChg chg="add mod">
          <ac:chgData name="Nicholas Gayeski" userId="5a1cec00-e615-4d6b-8bfb-f1b4bbf64c5e" providerId="ADAL" clId="{649E9E6B-1C38-46AA-98DB-468E3BAFD74F}" dt="2025-05-05T21:03:49.725" v="9043"/>
          <ac:cxnSpMkLst>
            <pc:docMk/>
            <pc:sldMk cId="207810019" sldId="269"/>
            <ac:cxnSpMk id="16" creationId="{28918F76-1DFA-3527-AD89-77693DABC8DA}"/>
          </ac:cxnSpMkLst>
        </pc:cxnChg>
      </pc:sldChg>
      <pc:sldChg chg="addSp delSp modSp add mod modAnim">
        <pc:chgData name="Nicholas Gayeski" userId="5a1cec00-e615-4d6b-8bfb-f1b4bbf64c5e" providerId="ADAL" clId="{649E9E6B-1C38-46AA-98DB-468E3BAFD74F}" dt="2025-05-05T21:11:37.462" v="9522" actId="20577"/>
        <pc:sldMkLst>
          <pc:docMk/>
          <pc:sldMk cId="2378836810" sldId="270"/>
        </pc:sldMkLst>
        <pc:spChg chg="del">
          <ac:chgData name="Nicholas Gayeski" userId="5a1cec00-e615-4d6b-8bfb-f1b4bbf64c5e" providerId="ADAL" clId="{649E9E6B-1C38-46AA-98DB-468E3BAFD74F}" dt="2025-05-05T18:51:38.935" v="5871" actId="478"/>
          <ac:spMkLst>
            <pc:docMk/>
            <pc:sldMk cId="2378836810" sldId="270"/>
            <ac:spMk id="2" creationId="{9D8A9F44-3A26-2421-B1D9-BD129F82717F}"/>
          </ac:spMkLst>
        </pc:spChg>
        <pc:spChg chg="mod">
          <ac:chgData name="Nicholas Gayeski" userId="5a1cec00-e615-4d6b-8bfb-f1b4bbf64c5e" providerId="ADAL" clId="{649E9E6B-1C38-46AA-98DB-468E3BAFD74F}" dt="2025-05-05T18:45:46.332" v="5554" actId="207"/>
          <ac:spMkLst>
            <pc:docMk/>
            <pc:sldMk cId="2378836810" sldId="270"/>
            <ac:spMk id="5" creationId="{28553A40-A0BF-D743-91F4-A693B5CCD785}"/>
          </ac:spMkLst>
        </pc:spChg>
        <pc:spChg chg="mod">
          <ac:chgData name="Nicholas Gayeski" userId="5a1cec00-e615-4d6b-8bfb-f1b4bbf64c5e" providerId="ADAL" clId="{649E9E6B-1C38-46AA-98DB-468E3BAFD74F}" dt="2025-05-05T18:45:46.332" v="5554" actId="207"/>
          <ac:spMkLst>
            <pc:docMk/>
            <pc:sldMk cId="2378836810" sldId="270"/>
            <ac:spMk id="6" creationId="{8B3DF356-4042-DBC6-8DBA-571E9AE5CDBD}"/>
          </ac:spMkLst>
        </pc:spChg>
        <pc:spChg chg="mod">
          <ac:chgData name="Nicholas Gayeski" userId="5a1cec00-e615-4d6b-8bfb-f1b4bbf64c5e" providerId="ADAL" clId="{649E9E6B-1C38-46AA-98DB-468E3BAFD74F}" dt="2025-05-05T18:45:46.332" v="5554" actId="207"/>
          <ac:spMkLst>
            <pc:docMk/>
            <pc:sldMk cId="2378836810" sldId="270"/>
            <ac:spMk id="7" creationId="{DFBE3B15-B61E-0092-0F1F-8ADDB0ED5753}"/>
          </ac:spMkLst>
        </pc:spChg>
        <pc:spChg chg="mod">
          <ac:chgData name="Nicholas Gayeski" userId="5a1cec00-e615-4d6b-8bfb-f1b4bbf64c5e" providerId="ADAL" clId="{649E9E6B-1C38-46AA-98DB-468E3BAFD74F}" dt="2025-05-05T18:46:00.545" v="5555" actId="207"/>
          <ac:spMkLst>
            <pc:docMk/>
            <pc:sldMk cId="2378836810" sldId="270"/>
            <ac:spMk id="8" creationId="{A76F438B-EE6C-7ABF-8FC4-EF407A127A97}"/>
          </ac:spMkLst>
        </pc:spChg>
        <pc:spChg chg="mod">
          <ac:chgData name="Nicholas Gayeski" userId="5a1cec00-e615-4d6b-8bfb-f1b4bbf64c5e" providerId="ADAL" clId="{649E9E6B-1C38-46AA-98DB-468E3BAFD74F}" dt="2025-05-05T18:56:31.374" v="6002" actId="20577"/>
          <ac:spMkLst>
            <pc:docMk/>
            <pc:sldMk cId="2378836810" sldId="270"/>
            <ac:spMk id="10" creationId="{E3D5645A-1ADA-DC59-5B3D-DC2D733E54C4}"/>
          </ac:spMkLst>
        </pc:spChg>
        <pc:spChg chg="mod">
          <ac:chgData name="Nicholas Gayeski" userId="5a1cec00-e615-4d6b-8bfb-f1b4bbf64c5e" providerId="ADAL" clId="{649E9E6B-1C38-46AA-98DB-468E3BAFD74F}" dt="2025-05-05T18:44:21.375" v="5544" actId="1076"/>
          <ac:spMkLst>
            <pc:docMk/>
            <pc:sldMk cId="2378836810" sldId="270"/>
            <ac:spMk id="11" creationId="{4C626571-2CDC-9539-F13B-E1086AB81223}"/>
          </ac:spMkLst>
        </pc:spChg>
        <pc:spChg chg="mod">
          <ac:chgData name="Nicholas Gayeski" userId="5a1cec00-e615-4d6b-8bfb-f1b4bbf64c5e" providerId="ADAL" clId="{649E9E6B-1C38-46AA-98DB-468E3BAFD74F}" dt="2025-05-05T21:11:37.462" v="9522" actId="20577"/>
          <ac:spMkLst>
            <pc:docMk/>
            <pc:sldMk cId="2378836810" sldId="270"/>
            <ac:spMk id="15" creationId="{6C7F8D63-8614-941D-C708-52C7BD7E1CED}"/>
          </ac:spMkLst>
        </pc:spChg>
        <pc:spChg chg="add del mod">
          <ac:chgData name="Nicholas Gayeski" userId="5a1cec00-e615-4d6b-8bfb-f1b4bbf64c5e" providerId="ADAL" clId="{649E9E6B-1C38-46AA-98DB-468E3BAFD74F}" dt="2025-05-05T18:59:28.548" v="6184" actId="478"/>
          <ac:spMkLst>
            <pc:docMk/>
            <pc:sldMk cId="2378836810" sldId="270"/>
            <ac:spMk id="22" creationId="{2500CA26-97AD-0A38-074D-46E77BAAD3A2}"/>
          </ac:spMkLst>
        </pc:spChg>
        <pc:spChg chg="add mod">
          <ac:chgData name="Nicholas Gayeski" userId="5a1cec00-e615-4d6b-8bfb-f1b4bbf64c5e" providerId="ADAL" clId="{649E9E6B-1C38-46AA-98DB-468E3BAFD74F}" dt="2025-05-05T18:55:20.330" v="5963"/>
          <ac:spMkLst>
            <pc:docMk/>
            <pc:sldMk cId="2378836810" sldId="270"/>
            <ac:spMk id="23" creationId="{C6678FBF-1F87-2922-4B53-6A0D7A64ADCE}"/>
          </ac:spMkLst>
        </pc:spChg>
        <pc:spChg chg="add del mod">
          <ac:chgData name="Nicholas Gayeski" userId="5a1cec00-e615-4d6b-8bfb-f1b4bbf64c5e" providerId="ADAL" clId="{649E9E6B-1C38-46AA-98DB-468E3BAFD74F}" dt="2025-05-05T18:59:31.564" v="6188" actId="478"/>
          <ac:spMkLst>
            <pc:docMk/>
            <pc:sldMk cId="2378836810" sldId="270"/>
            <ac:spMk id="25" creationId="{54DBB7A1-33CF-633E-9977-A1FD6C705186}"/>
          </ac:spMkLst>
        </pc:spChg>
        <pc:spChg chg="add mod">
          <ac:chgData name="Nicholas Gayeski" userId="5a1cec00-e615-4d6b-8bfb-f1b4bbf64c5e" providerId="ADAL" clId="{649E9E6B-1C38-46AA-98DB-468E3BAFD74F}" dt="2025-05-05T21:11:05.334" v="9518" actId="20577"/>
          <ac:spMkLst>
            <pc:docMk/>
            <pc:sldMk cId="2378836810" sldId="270"/>
            <ac:spMk id="26" creationId="{6D865544-4BB9-53D5-4225-590126BB9665}"/>
          </ac:spMkLst>
        </pc:spChg>
        <pc:picChg chg="add mod">
          <ac:chgData name="Nicholas Gayeski" userId="5a1cec00-e615-4d6b-8bfb-f1b4bbf64c5e" providerId="ADAL" clId="{649E9E6B-1C38-46AA-98DB-468E3BAFD74F}" dt="2025-05-05T19:03:00.555" v="6294"/>
          <ac:picMkLst>
            <pc:docMk/>
            <pc:sldMk cId="2378836810" sldId="270"/>
            <ac:picMk id="27" creationId="{BB594633-B1A7-B0FC-DC80-5748322CC919}"/>
          </ac:picMkLst>
        </pc:picChg>
        <pc:cxnChg chg="add mod">
          <ac:chgData name="Nicholas Gayeski" userId="5a1cec00-e615-4d6b-8bfb-f1b4bbf64c5e" providerId="ADAL" clId="{649E9E6B-1C38-46AA-98DB-468E3BAFD74F}" dt="2025-05-05T18:45:09.345" v="5549" actId="1076"/>
          <ac:cxnSpMkLst>
            <pc:docMk/>
            <pc:sldMk cId="2378836810" sldId="270"/>
            <ac:cxnSpMk id="12" creationId="{28094CA9-C902-8B95-6993-7BCF503891A3}"/>
          </ac:cxnSpMkLst>
        </pc:cxnChg>
        <pc:cxnChg chg="mod">
          <ac:chgData name="Nicholas Gayeski" userId="5a1cec00-e615-4d6b-8bfb-f1b4bbf64c5e" providerId="ADAL" clId="{649E9E6B-1C38-46AA-98DB-468E3BAFD74F}" dt="2025-05-05T18:51:21.516" v="5864" actId="14100"/>
          <ac:cxnSpMkLst>
            <pc:docMk/>
            <pc:sldMk cId="2378836810" sldId="270"/>
            <ac:cxnSpMk id="13" creationId="{8876EC70-C701-932A-9578-FCED6EBAC965}"/>
          </ac:cxnSpMkLst>
        </pc:cxnChg>
        <pc:cxnChg chg="add mod">
          <ac:chgData name="Nicholas Gayeski" userId="5a1cec00-e615-4d6b-8bfb-f1b4bbf64c5e" providerId="ADAL" clId="{649E9E6B-1C38-46AA-98DB-468E3BAFD74F}" dt="2025-05-05T18:45:20.339" v="5553" actId="14100"/>
          <ac:cxnSpMkLst>
            <pc:docMk/>
            <pc:sldMk cId="2378836810" sldId="270"/>
            <ac:cxnSpMk id="16" creationId="{41A13D19-B7FA-2B68-1F4A-A92AAE5AF30D}"/>
          </ac:cxnSpMkLst>
        </pc:cxnChg>
        <pc:cxnChg chg="add mod">
          <ac:chgData name="Nicholas Gayeski" userId="5a1cec00-e615-4d6b-8bfb-f1b4bbf64c5e" providerId="ADAL" clId="{649E9E6B-1C38-46AA-98DB-468E3BAFD74F}" dt="2025-05-05T21:03:52.473" v="9045"/>
          <ac:cxnSpMkLst>
            <pc:docMk/>
            <pc:sldMk cId="2378836810" sldId="270"/>
            <ac:cxnSpMk id="28" creationId="{6777ADEC-9E8D-17FD-FF76-8DA760A790A8}"/>
          </ac:cxnSpMkLst>
        </pc:cxnChg>
      </pc:sldChg>
      <pc:sldChg chg="modSp add mod">
        <pc:chgData name="Nicholas Gayeski" userId="5a1cec00-e615-4d6b-8bfb-f1b4bbf64c5e" providerId="ADAL" clId="{649E9E6B-1C38-46AA-98DB-468E3BAFD74F}" dt="2025-05-05T19:38:20.666" v="6571" actId="20577"/>
        <pc:sldMkLst>
          <pc:docMk/>
          <pc:sldMk cId="3389710625" sldId="271"/>
        </pc:sldMkLst>
        <pc:spChg chg="mod">
          <ac:chgData name="Nicholas Gayeski" userId="5a1cec00-e615-4d6b-8bfb-f1b4bbf64c5e" providerId="ADAL" clId="{649E9E6B-1C38-46AA-98DB-468E3BAFD74F}" dt="2025-05-05T19:38:20.666" v="6571" actId="20577"/>
          <ac:spMkLst>
            <pc:docMk/>
            <pc:sldMk cId="3389710625" sldId="271"/>
            <ac:spMk id="2" creationId="{BFEDFD76-DA61-A8B6-C870-C61340BE8FFD}"/>
          </ac:spMkLst>
        </pc:spChg>
      </pc:sldChg>
      <pc:sldChg chg="addSp modSp add mod">
        <pc:chgData name="Nicholas Gayeski" userId="5a1cec00-e615-4d6b-8bfb-f1b4bbf64c5e" providerId="ADAL" clId="{649E9E6B-1C38-46AA-98DB-468E3BAFD74F}" dt="2025-05-05T21:11:16.205" v="9521" actId="113"/>
        <pc:sldMkLst>
          <pc:docMk/>
          <pc:sldMk cId="472164064" sldId="272"/>
        </pc:sldMkLst>
        <pc:spChg chg="mod">
          <ac:chgData name="Nicholas Gayeski" userId="5a1cec00-e615-4d6b-8bfb-f1b4bbf64c5e" providerId="ADAL" clId="{649E9E6B-1C38-46AA-98DB-468E3BAFD74F}" dt="2025-05-05T19:38:50.858" v="6648" actId="20577"/>
          <ac:spMkLst>
            <pc:docMk/>
            <pc:sldMk cId="472164064" sldId="272"/>
            <ac:spMk id="2" creationId="{3D4F5019-E726-0EBC-A53C-73F8DA37A74E}"/>
          </ac:spMkLst>
        </pc:spChg>
        <pc:spChg chg="add mod">
          <ac:chgData name="Nicholas Gayeski" userId="5a1cec00-e615-4d6b-8bfb-f1b4bbf64c5e" providerId="ADAL" clId="{649E9E6B-1C38-46AA-98DB-468E3BAFD74F}" dt="2025-05-05T21:11:16.205" v="9521" actId="113"/>
          <ac:spMkLst>
            <pc:docMk/>
            <pc:sldMk cId="472164064" sldId="272"/>
            <ac:spMk id="3" creationId="{5C9AA424-FE65-D35F-966C-4A4561E39AD7}"/>
          </ac:spMkLst>
        </pc:spChg>
        <pc:spChg chg="mod">
          <ac:chgData name="Nicholas Gayeski" userId="5a1cec00-e615-4d6b-8bfb-f1b4bbf64c5e" providerId="ADAL" clId="{649E9E6B-1C38-46AA-98DB-468E3BAFD74F}" dt="2025-05-05T19:19:36.708" v="6445" actId="207"/>
          <ac:spMkLst>
            <pc:docMk/>
            <pc:sldMk cId="472164064" sldId="272"/>
            <ac:spMk id="5" creationId="{E859BDD1-BBD8-095E-1567-636B3B6490DA}"/>
          </ac:spMkLst>
        </pc:spChg>
        <pc:spChg chg="mod">
          <ac:chgData name="Nicholas Gayeski" userId="5a1cec00-e615-4d6b-8bfb-f1b4bbf64c5e" providerId="ADAL" clId="{649E9E6B-1C38-46AA-98DB-468E3BAFD74F}" dt="2025-05-05T19:16:37.458" v="6389" actId="1076"/>
          <ac:spMkLst>
            <pc:docMk/>
            <pc:sldMk cId="472164064" sldId="272"/>
            <ac:spMk id="6" creationId="{AFD36367-9735-DD6B-EFE2-F8B1D45D9732}"/>
          </ac:spMkLst>
        </pc:spChg>
        <pc:spChg chg="mod">
          <ac:chgData name="Nicholas Gayeski" userId="5a1cec00-e615-4d6b-8bfb-f1b4bbf64c5e" providerId="ADAL" clId="{649E9E6B-1C38-46AA-98DB-468E3BAFD74F}" dt="2025-05-05T19:17:06.528" v="6398" actId="1076"/>
          <ac:spMkLst>
            <pc:docMk/>
            <pc:sldMk cId="472164064" sldId="272"/>
            <ac:spMk id="7" creationId="{23210A0C-0096-11F9-B7CA-FF0219342CF1}"/>
          </ac:spMkLst>
        </pc:spChg>
        <pc:spChg chg="mod">
          <ac:chgData name="Nicholas Gayeski" userId="5a1cec00-e615-4d6b-8bfb-f1b4bbf64c5e" providerId="ADAL" clId="{649E9E6B-1C38-46AA-98DB-468E3BAFD74F}" dt="2025-05-05T19:19:36.708" v="6445" actId="207"/>
          <ac:spMkLst>
            <pc:docMk/>
            <pc:sldMk cId="472164064" sldId="272"/>
            <ac:spMk id="8" creationId="{02E6C539-C5AE-4142-33F2-0A206C5CBB98}"/>
          </ac:spMkLst>
        </pc:spChg>
        <pc:spChg chg="mod">
          <ac:chgData name="Nicholas Gayeski" userId="5a1cec00-e615-4d6b-8bfb-f1b4bbf64c5e" providerId="ADAL" clId="{649E9E6B-1C38-46AA-98DB-468E3BAFD74F}" dt="2025-05-05T19:16:31.698" v="6386" actId="14100"/>
          <ac:spMkLst>
            <pc:docMk/>
            <pc:sldMk cId="472164064" sldId="272"/>
            <ac:spMk id="9" creationId="{F766F287-EA3B-CDE4-1F7F-1D8FCCA83796}"/>
          </ac:spMkLst>
        </pc:spChg>
        <pc:spChg chg="mod">
          <ac:chgData name="Nicholas Gayeski" userId="5a1cec00-e615-4d6b-8bfb-f1b4bbf64c5e" providerId="ADAL" clId="{649E9E6B-1C38-46AA-98DB-468E3BAFD74F}" dt="2025-05-05T19:18:49.397" v="6412" actId="20577"/>
          <ac:spMkLst>
            <pc:docMk/>
            <pc:sldMk cId="472164064" sldId="272"/>
            <ac:spMk id="10" creationId="{27100D66-1145-3578-BDBB-6012BAA713BE}"/>
          </ac:spMkLst>
        </pc:spChg>
        <pc:spChg chg="mod">
          <ac:chgData name="Nicholas Gayeski" userId="5a1cec00-e615-4d6b-8bfb-f1b4bbf64c5e" providerId="ADAL" clId="{649E9E6B-1C38-46AA-98DB-468E3BAFD74F}" dt="2025-05-05T19:19:41.812" v="6447" actId="14100"/>
          <ac:spMkLst>
            <pc:docMk/>
            <pc:sldMk cId="472164064" sldId="272"/>
            <ac:spMk id="11" creationId="{1975F3FF-C333-6245-A588-CC5D43187CB8}"/>
          </ac:spMkLst>
        </pc:spChg>
        <pc:spChg chg="mod">
          <ac:chgData name="Nicholas Gayeski" userId="5a1cec00-e615-4d6b-8bfb-f1b4bbf64c5e" providerId="ADAL" clId="{649E9E6B-1C38-46AA-98DB-468E3BAFD74F}" dt="2025-05-05T19:16:28.264" v="6385" actId="1076"/>
          <ac:spMkLst>
            <pc:docMk/>
            <pc:sldMk cId="472164064" sldId="272"/>
            <ac:spMk id="12" creationId="{7D2EE786-18CB-7381-931B-0239ED4668FD}"/>
          </ac:spMkLst>
        </pc:spChg>
        <pc:cxnChg chg="add mod">
          <ac:chgData name="Nicholas Gayeski" userId="5a1cec00-e615-4d6b-8bfb-f1b4bbf64c5e" providerId="ADAL" clId="{649E9E6B-1C38-46AA-98DB-468E3BAFD74F}" dt="2025-05-05T21:03:54.711" v="9046"/>
          <ac:cxnSpMkLst>
            <pc:docMk/>
            <pc:sldMk cId="472164064" sldId="272"/>
            <ac:cxnSpMk id="14" creationId="{BD33EBA8-2CD5-B2B1-76C5-325B9CBE6F30}"/>
          </ac:cxnSpMkLst>
        </pc:cxnChg>
      </pc:sldChg>
      <pc:sldChg chg="addSp delSp modSp new mod ord">
        <pc:chgData name="Nicholas Gayeski" userId="5a1cec00-e615-4d6b-8bfb-f1b4bbf64c5e" providerId="ADAL" clId="{649E9E6B-1C38-46AA-98DB-468E3BAFD74F}" dt="2025-05-06T17:06:47.386" v="11356" actId="478"/>
        <pc:sldMkLst>
          <pc:docMk/>
          <pc:sldMk cId="3699094415" sldId="273"/>
        </pc:sldMkLst>
        <pc:spChg chg="del mod">
          <ac:chgData name="Nicholas Gayeski" userId="5a1cec00-e615-4d6b-8bfb-f1b4bbf64c5e" providerId="ADAL" clId="{649E9E6B-1C38-46AA-98DB-468E3BAFD74F}" dt="2025-05-05T19:44:51.092" v="6727" actId="478"/>
          <ac:spMkLst>
            <pc:docMk/>
            <pc:sldMk cId="3699094415" sldId="273"/>
            <ac:spMk id="2" creationId="{60FA64E6-D35C-3DAE-8EDF-B6B8BB31A4BE}"/>
          </ac:spMkLst>
        </pc:spChg>
        <pc:spChg chg="del">
          <ac:chgData name="Nicholas Gayeski" userId="5a1cec00-e615-4d6b-8bfb-f1b4bbf64c5e" providerId="ADAL" clId="{649E9E6B-1C38-46AA-98DB-468E3BAFD74F}" dt="2025-05-05T19:48:16.730" v="6874" actId="478"/>
          <ac:spMkLst>
            <pc:docMk/>
            <pc:sldMk cId="3699094415" sldId="273"/>
            <ac:spMk id="3" creationId="{33399930-F518-EECF-D4BD-F22CA8259856}"/>
          </ac:spMkLst>
        </pc:spChg>
        <pc:spChg chg="add del mod">
          <ac:chgData name="Nicholas Gayeski" userId="5a1cec00-e615-4d6b-8bfb-f1b4bbf64c5e" providerId="ADAL" clId="{649E9E6B-1C38-46AA-98DB-468E3BAFD74F}" dt="2025-05-05T19:52:31.902" v="7390" actId="478"/>
          <ac:spMkLst>
            <pc:docMk/>
            <pc:sldMk cId="3699094415" sldId="273"/>
            <ac:spMk id="5" creationId="{C2AA9380-1786-D3FD-1602-141C1F8A24D3}"/>
          </ac:spMkLst>
        </pc:spChg>
        <pc:spChg chg="add del mod">
          <ac:chgData name="Nicholas Gayeski" userId="5a1cec00-e615-4d6b-8bfb-f1b4bbf64c5e" providerId="ADAL" clId="{649E9E6B-1C38-46AA-98DB-468E3BAFD74F}" dt="2025-05-05T19:44:56.474" v="6730" actId="478"/>
          <ac:spMkLst>
            <pc:docMk/>
            <pc:sldMk cId="3699094415" sldId="273"/>
            <ac:spMk id="7" creationId="{F5B59532-7837-75DB-5895-8FD3424C54E5}"/>
          </ac:spMkLst>
        </pc:spChg>
        <pc:spChg chg="add del mod">
          <ac:chgData name="Nicholas Gayeski" userId="5a1cec00-e615-4d6b-8bfb-f1b4bbf64c5e" providerId="ADAL" clId="{649E9E6B-1C38-46AA-98DB-468E3BAFD74F}" dt="2025-05-05T20:11:05.469" v="8426" actId="478"/>
          <ac:spMkLst>
            <pc:docMk/>
            <pc:sldMk cId="3699094415" sldId="273"/>
            <ac:spMk id="8" creationId="{464DDA85-97FC-8B73-3AE5-5CB3CD9FB097}"/>
          </ac:spMkLst>
        </pc:spChg>
        <pc:spChg chg="add del mod">
          <ac:chgData name="Nicholas Gayeski" userId="5a1cec00-e615-4d6b-8bfb-f1b4bbf64c5e" providerId="ADAL" clId="{649E9E6B-1C38-46AA-98DB-468E3BAFD74F}" dt="2025-05-05T20:11:07.607" v="8428" actId="478"/>
          <ac:spMkLst>
            <pc:docMk/>
            <pc:sldMk cId="3699094415" sldId="273"/>
            <ac:spMk id="9" creationId="{7DCEB7B0-36C4-8C08-2561-35E7BD15B22C}"/>
          </ac:spMkLst>
        </pc:spChg>
        <pc:spChg chg="add del mod">
          <ac:chgData name="Nicholas Gayeski" userId="5a1cec00-e615-4d6b-8bfb-f1b4bbf64c5e" providerId="ADAL" clId="{649E9E6B-1C38-46AA-98DB-468E3BAFD74F}" dt="2025-05-05T20:11:06.643" v="8427" actId="478"/>
          <ac:spMkLst>
            <pc:docMk/>
            <pc:sldMk cId="3699094415" sldId="273"/>
            <ac:spMk id="10" creationId="{1EF36B17-27C4-356A-AAF8-6A540C5B4D6C}"/>
          </ac:spMkLst>
        </pc:spChg>
        <pc:spChg chg="add mod">
          <ac:chgData name="Nicholas Gayeski" userId="5a1cec00-e615-4d6b-8bfb-f1b4bbf64c5e" providerId="ADAL" clId="{649E9E6B-1C38-46AA-98DB-468E3BAFD74F}" dt="2025-05-05T21:12:04.028" v="9523" actId="1076"/>
          <ac:spMkLst>
            <pc:docMk/>
            <pc:sldMk cId="3699094415" sldId="273"/>
            <ac:spMk id="11" creationId="{BB2FF705-275B-F781-8A9F-FF2C5B8F52BD}"/>
          </ac:spMkLst>
        </pc:spChg>
        <pc:spChg chg="add del mod">
          <ac:chgData name="Nicholas Gayeski" userId="5a1cec00-e615-4d6b-8bfb-f1b4bbf64c5e" providerId="ADAL" clId="{649E9E6B-1C38-46AA-98DB-468E3BAFD74F}" dt="2025-05-06T17:06:43.117" v="11355" actId="478"/>
          <ac:spMkLst>
            <pc:docMk/>
            <pc:sldMk cId="3699094415" sldId="273"/>
            <ac:spMk id="12" creationId="{5C3FBAF2-81C0-B78E-1C24-52AB1815B6B4}"/>
          </ac:spMkLst>
        </pc:spChg>
        <pc:spChg chg="add mod">
          <ac:chgData name="Nicholas Gayeski" userId="5a1cec00-e615-4d6b-8bfb-f1b4bbf64c5e" providerId="ADAL" clId="{649E9E6B-1C38-46AA-98DB-468E3BAFD74F}" dt="2025-05-05T21:12:04.028" v="9523" actId="1076"/>
          <ac:spMkLst>
            <pc:docMk/>
            <pc:sldMk cId="3699094415" sldId="273"/>
            <ac:spMk id="13" creationId="{3CD8C21A-5E38-5CDD-5D60-0D533D1D9A6B}"/>
          </ac:spMkLst>
        </pc:spChg>
        <pc:spChg chg="add del mod">
          <ac:chgData name="Nicholas Gayeski" userId="5a1cec00-e615-4d6b-8bfb-f1b4bbf64c5e" providerId="ADAL" clId="{649E9E6B-1C38-46AA-98DB-468E3BAFD74F}" dt="2025-05-06T17:06:43.117" v="11355" actId="478"/>
          <ac:spMkLst>
            <pc:docMk/>
            <pc:sldMk cId="3699094415" sldId="273"/>
            <ac:spMk id="14" creationId="{16C7C27D-B745-5BA5-94D7-9964582282E8}"/>
          </ac:spMkLst>
        </pc:spChg>
        <pc:spChg chg="add del mod">
          <ac:chgData name="Nicholas Gayeski" userId="5a1cec00-e615-4d6b-8bfb-f1b4bbf64c5e" providerId="ADAL" clId="{649E9E6B-1C38-46AA-98DB-468E3BAFD74F}" dt="2025-05-06T17:06:43.117" v="11355" actId="478"/>
          <ac:spMkLst>
            <pc:docMk/>
            <pc:sldMk cId="3699094415" sldId="273"/>
            <ac:spMk id="15" creationId="{80C13A30-2615-A815-FE2A-0DF1C8413060}"/>
          </ac:spMkLst>
        </pc:spChg>
        <pc:spChg chg="add del mod">
          <ac:chgData name="Nicholas Gayeski" userId="5a1cec00-e615-4d6b-8bfb-f1b4bbf64c5e" providerId="ADAL" clId="{649E9E6B-1C38-46AA-98DB-468E3BAFD74F}" dt="2025-05-06T17:06:43.117" v="11355" actId="478"/>
          <ac:spMkLst>
            <pc:docMk/>
            <pc:sldMk cId="3699094415" sldId="273"/>
            <ac:spMk id="16" creationId="{F71A2C9A-FF90-CE3C-FA12-D0783AD266D1}"/>
          </ac:spMkLst>
        </pc:spChg>
        <pc:spChg chg="add mod">
          <ac:chgData name="Nicholas Gayeski" userId="5a1cec00-e615-4d6b-8bfb-f1b4bbf64c5e" providerId="ADAL" clId="{649E9E6B-1C38-46AA-98DB-468E3BAFD74F}" dt="2025-05-05T20:19:00.960" v="8650" actId="1076"/>
          <ac:spMkLst>
            <pc:docMk/>
            <pc:sldMk cId="3699094415" sldId="273"/>
            <ac:spMk id="19" creationId="{CD29DFB8-C4A0-11FA-88AF-B4F37F1915C1}"/>
          </ac:spMkLst>
        </pc:spChg>
        <pc:spChg chg="add mod">
          <ac:chgData name="Nicholas Gayeski" userId="5a1cec00-e615-4d6b-8bfb-f1b4bbf64c5e" providerId="ADAL" clId="{649E9E6B-1C38-46AA-98DB-468E3BAFD74F}" dt="2025-05-05T20:13:25.413" v="8555" actId="20577"/>
          <ac:spMkLst>
            <pc:docMk/>
            <pc:sldMk cId="3699094415" sldId="273"/>
            <ac:spMk id="22" creationId="{CB51E427-1252-0577-FD49-8616A0C0410C}"/>
          </ac:spMkLst>
        </pc:spChg>
        <pc:spChg chg="add del mod">
          <ac:chgData name="Nicholas Gayeski" userId="5a1cec00-e615-4d6b-8bfb-f1b4bbf64c5e" providerId="ADAL" clId="{649E9E6B-1C38-46AA-98DB-468E3BAFD74F}" dt="2025-05-06T17:06:47.386" v="11356" actId="478"/>
          <ac:spMkLst>
            <pc:docMk/>
            <pc:sldMk cId="3699094415" sldId="273"/>
            <ac:spMk id="36" creationId="{898579E7-A53B-80E9-D46C-5FFFCF8C5B2F}"/>
          </ac:spMkLst>
        </pc:spChg>
        <pc:spChg chg="add del mod">
          <ac:chgData name="Nicholas Gayeski" userId="5a1cec00-e615-4d6b-8bfb-f1b4bbf64c5e" providerId="ADAL" clId="{649E9E6B-1C38-46AA-98DB-468E3BAFD74F}" dt="2025-05-06T17:06:47.386" v="11356" actId="478"/>
          <ac:spMkLst>
            <pc:docMk/>
            <pc:sldMk cId="3699094415" sldId="273"/>
            <ac:spMk id="37" creationId="{FDE61792-DFAF-38D6-0DA0-003A49C2E507}"/>
          </ac:spMkLst>
        </pc:spChg>
        <pc:spChg chg="add del mod">
          <ac:chgData name="Nicholas Gayeski" userId="5a1cec00-e615-4d6b-8bfb-f1b4bbf64c5e" providerId="ADAL" clId="{649E9E6B-1C38-46AA-98DB-468E3BAFD74F}" dt="2025-05-06T17:06:47.386" v="11356" actId="478"/>
          <ac:spMkLst>
            <pc:docMk/>
            <pc:sldMk cId="3699094415" sldId="273"/>
            <ac:spMk id="38" creationId="{605C5F57-8B76-80A5-CC3C-880EC4D4D5E7}"/>
          </ac:spMkLst>
        </pc:spChg>
        <pc:spChg chg="add mod">
          <ac:chgData name="Nicholas Gayeski" userId="5a1cec00-e615-4d6b-8bfb-f1b4bbf64c5e" providerId="ADAL" clId="{649E9E6B-1C38-46AA-98DB-468E3BAFD74F}" dt="2025-05-05T20:18:02.565" v="8630" actId="1076"/>
          <ac:spMkLst>
            <pc:docMk/>
            <pc:sldMk cId="3699094415" sldId="273"/>
            <ac:spMk id="44" creationId="{813E9367-DA80-5B97-FDD0-826B02B6F4B0}"/>
          </ac:spMkLst>
        </pc:spChg>
        <pc:spChg chg="add del mod">
          <ac:chgData name="Nicholas Gayeski" userId="5a1cec00-e615-4d6b-8bfb-f1b4bbf64c5e" providerId="ADAL" clId="{649E9E6B-1C38-46AA-98DB-468E3BAFD74F}" dt="2025-05-06T17:06:47.386" v="11356" actId="478"/>
          <ac:spMkLst>
            <pc:docMk/>
            <pc:sldMk cId="3699094415" sldId="273"/>
            <ac:spMk id="48" creationId="{39C4FA8C-BD3C-2978-62E8-679969541B00}"/>
          </ac:spMkLst>
        </pc:spChg>
        <pc:spChg chg="add del mod">
          <ac:chgData name="Nicholas Gayeski" userId="5a1cec00-e615-4d6b-8bfb-f1b4bbf64c5e" providerId="ADAL" clId="{649E9E6B-1C38-46AA-98DB-468E3BAFD74F}" dt="2025-05-06T17:06:43.117" v="11355" actId="478"/>
          <ac:spMkLst>
            <pc:docMk/>
            <pc:sldMk cId="3699094415" sldId="273"/>
            <ac:spMk id="52" creationId="{786046BD-8901-C0E6-49B0-E681A7A28D16}"/>
          </ac:spMkLst>
        </pc:spChg>
        <pc:spChg chg="add del mod">
          <ac:chgData name="Nicholas Gayeski" userId="5a1cec00-e615-4d6b-8bfb-f1b4bbf64c5e" providerId="ADAL" clId="{649E9E6B-1C38-46AA-98DB-468E3BAFD74F}" dt="2025-05-06T17:06:43.117" v="11355" actId="478"/>
          <ac:spMkLst>
            <pc:docMk/>
            <pc:sldMk cId="3699094415" sldId="273"/>
            <ac:spMk id="54" creationId="{BCAE4F29-1920-4EAC-7BF4-8A02EDECBB65}"/>
          </ac:spMkLst>
        </pc:spChg>
        <pc:spChg chg="add del mod">
          <ac:chgData name="Nicholas Gayeski" userId="5a1cec00-e615-4d6b-8bfb-f1b4bbf64c5e" providerId="ADAL" clId="{649E9E6B-1C38-46AA-98DB-468E3BAFD74F}" dt="2025-05-06T17:06:43.117" v="11355" actId="478"/>
          <ac:spMkLst>
            <pc:docMk/>
            <pc:sldMk cId="3699094415" sldId="273"/>
            <ac:spMk id="59" creationId="{923ACF14-CBC5-BDEC-3C40-372689685BF3}"/>
          </ac:spMkLst>
        </pc:spChg>
        <pc:spChg chg="add mod">
          <ac:chgData name="Nicholas Gayeski" userId="5a1cec00-e615-4d6b-8bfb-f1b4bbf64c5e" providerId="ADAL" clId="{649E9E6B-1C38-46AA-98DB-468E3BAFD74F}" dt="2025-05-05T21:12:31.317" v="9590" actId="20577"/>
          <ac:spMkLst>
            <pc:docMk/>
            <pc:sldMk cId="3699094415" sldId="273"/>
            <ac:spMk id="60" creationId="{DA4AEFF4-94B4-7164-6F0F-99F91E593D69}"/>
          </ac:spMkLst>
        </pc:spChg>
        <pc:cxnChg chg="add mod">
          <ac:chgData name="Nicholas Gayeski" userId="5a1cec00-e615-4d6b-8bfb-f1b4bbf64c5e" providerId="ADAL" clId="{649E9E6B-1C38-46AA-98DB-468E3BAFD74F}" dt="2025-05-05T20:18:54.893" v="8648"/>
          <ac:cxnSpMkLst>
            <pc:docMk/>
            <pc:sldMk cId="3699094415" sldId="273"/>
            <ac:cxnSpMk id="18" creationId="{17D0454A-CF7F-1C81-0709-E4D92FB41117}"/>
          </ac:cxnSpMkLst>
        </pc:cxnChg>
        <pc:cxnChg chg="add del mod">
          <ac:chgData name="Nicholas Gayeski" userId="5a1cec00-e615-4d6b-8bfb-f1b4bbf64c5e" providerId="ADAL" clId="{649E9E6B-1C38-46AA-98DB-468E3BAFD74F}" dt="2025-05-05T20:14:03.630" v="8561" actId="478"/>
          <ac:cxnSpMkLst>
            <pc:docMk/>
            <pc:sldMk cId="3699094415" sldId="273"/>
            <ac:cxnSpMk id="20" creationId="{3C09A5E6-A944-BD59-B5E5-B849CB0FE9D1}"/>
          </ac:cxnSpMkLst>
        </pc:cxnChg>
        <pc:cxnChg chg="add del mod">
          <ac:chgData name="Nicholas Gayeski" userId="5a1cec00-e615-4d6b-8bfb-f1b4bbf64c5e" providerId="ADAL" clId="{649E9E6B-1C38-46AA-98DB-468E3BAFD74F}" dt="2025-05-06T17:06:47.386" v="11356" actId="478"/>
          <ac:cxnSpMkLst>
            <pc:docMk/>
            <pc:sldMk cId="3699094415" sldId="273"/>
            <ac:cxnSpMk id="24" creationId="{2EAAC926-9BAE-E6D5-FEBF-CEA633316EF4}"/>
          </ac:cxnSpMkLst>
        </pc:cxnChg>
        <pc:cxnChg chg="add del mod">
          <ac:chgData name="Nicholas Gayeski" userId="5a1cec00-e615-4d6b-8bfb-f1b4bbf64c5e" providerId="ADAL" clId="{649E9E6B-1C38-46AA-98DB-468E3BAFD74F}" dt="2025-05-06T17:06:47.386" v="11356" actId="478"/>
          <ac:cxnSpMkLst>
            <pc:docMk/>
            <pc:sldMk cId="3699094415" sldId="273"/>
            <ac:cxnSpMk id="28" creationId="{127AA54F-C279-12D8-A8EB-AA69BD109B85}"/>
          </ac:cxnSpMkLst>
        </pc:cxnChg>
        <pc:cxnChg chg="add del mod">
          <ac:chgData name="Nicholas Gayeski" userId="5a1cec00-e615-4d6b-8bfb-f1b4bbf64c5e" providerId="ADAL" clId="{649E9E6B-1C38-46AA-98DB-468E3BAFD74F}" dt="2025-05-06T17:06:47.386" v="11356" actId="478"/>
          <ac:cxnSpMkLst>
            <pc:docMk/>
            <pc:sldMk cId="3699094415" sldId="273"/>
            <ac:cxnSpMk id="30" creationId="{4C39C62F-C168-78E8-5C82-37541FA2B4A1}"/>
          </ac:cxnSpMkLst>
        </pc:cxnChg>
        <pc:cxnChg chg="add del mod">
          <ac:chgData name="Nicholas Gayeski" userId="5a1cec00-e615-4d6b-8bfb-f1b4bbf64c5e" providerId="ADAL" clId="{649E9E6B-1C38-46AA-98DB-468E3BAFD74F}" dt="2025-05-05T20:15:20.428" v="8587" actId="478"/>
          <ac:cxnSpMkLst>
            <pc:docMk/>
            <pc:sldMk cId="3699094415" sldId="273"/>
            <ac:cxnSpMk id="33" creationId="{EE349364-FCFD-3047-F63D-8AE9796DEDD9}"/>
          </ac:cxnSpMkLst>
        </pc:cxnChg>
        <pc:cxnChg chg="add mod">
          <ac:chgData name="Nicholas Gayeski" userId="5a1cec00-e615-4d6b-8bfb-f1b4bbf64c5e" providerId="ADAL" clId="{649E9E6B-1C38-46AA-98DB-468E3BAFD74F}" dt="2025-05-05T20:17:54.797" v="8626" actId="1076"/>
          <ac:cxnSpMkLst>
            <pc:docMk/>
            <pc:sldMk cId="3699094415" sldId="273"/>
            <ac:cxnSpMk id="39" creationId="{17BB7F6C-3EC6-EC80-00EC-E8356CC255E7}"/>
          </ac:cxnSpMkLst>
        </pc:cxnChg>
        <pc:cxnChg chg="add del mod">
          <ac:chgData name="Nicholas Gayeski" userId="5a1cec00-e615-4d6b-8bfb-f1b4bbf64c5e" providerId="ADAL" clId="{649E9E6B-1C38-46AA-98DB-468E3BAFD74F}" dt="2025-05-06T17:06:47.386" v="11356" actId="478"/>
          <ac:cxnSpMkLst>
            <pc:docMk/>
            <pc:sldMk cId="3699094415" sldId="273"/>
            <ac:cxnSpMk id="45" creationId="{4DD6F029-7BA6-EEA1-9369-9FF933B5FEE1}"/>
          </ac:cxnSpMkLst>
        </pc:cxnChg>
        <pc:cxnChg chg="add del mod">
          <ac:chgData name="Nicholas Gayeski" userId="5a1cec00-e615-4d6b-8bfb-f1b4bbf64c5e" providerId="ADAL" clId="{649E9E6B-1C38-46AA-98DB-468E3BAFD74F}" dt="2025-05-06T17:06:43.117" v="11355" actId="478"/>
          <ac:cxnSpMkLst>
            <pc:docMk/>
            <pc:sldMk cId="3699094415" sldId="273"/>
            <ac:cxnSpMk id="51" creationId="{8168FC9D-A9FD-E3DE-F3CE-C40B2DCBAFE4}"/>
          </ac:cxnSpMkLst>
        </pc:cxnChg>
        <pc:cxnChg chg="add del mod">
          <ac:chgData name="Nicholas Gayeski" userId="5a1cec00-e615-4d6b-8bfb-f1b4bbf64c5e" providerId="ADAL" clId="{649E9E6B-1C38-46AA-98DB-468E3BAFD74F}" dt="2025-05-06T17:06:43.117" v="11355" actId="478"/>
          <ac:cxnSpMkLst>
            <pc:docMk/>
            <pc:sldMk cId="3699094415" sldId="273"/>
            <ac:cxnSpMk id="53" creationId="{D467C77A-0C5B-0718-5C32-5445B3D1EC94}"/>
          </ac:cxnSpMkLst>
        </pc:cxnChg>
        <pc:cxnChg chg="add del mod">
          <ac:chgData name="Nicholas Gayeski" userId="5a1cec00-e615-4d6b-8bfb-f1b4bbf64c5e" providerId="ADAL" clId="{649E9E6B-1C38-46AA-98DB-468E3BAFD74F}" dt="2025-05-06T17:06:43.117" v="11355" actId="478"/>
          <ac:cxnSpMkLst>
            <pc:docMk/>
            <pc:sldMk cId="3699094415" sldId="273"/>
            <ac:cxnSpMk id="57" creationId="{89B981A0-18B1-194C-1E77-AC63D042C987}"/>
          </ac:cxnSpMkLst>
        </pc:cxnChg>
      </pc:sldChg>
      <pc:sldChg chg="addSp delSp modSp new mod ord modClrScheme chgLayout">
        <pc:chgData name="Nicholas Gayeski" userId="5a1cec00-e615-4d6b-8bfb-f1b4bbf64c5e" providerId="ADAL" clId="{649E9E6B-1C38-46AA-98DB-468E3BAFD74F}" dt="2025-05-05T21:10:02.972" v="9434" actId="1076"/>
        <pc:sldMkLst>
          <pc:docMk/>
          <pc:sldMk cId="917818480" sldId="274"/>
        </pc:sldMkLst>
        <pc:spChg chg="del">
          <ac:chgData name="Nicholas Gayeski" userId="5a1cec00-e615-4d6b-8bfb-f1b4bbf64c5e" providerId="ADAL" clId="{649E9E6B-1C38-46AA-98DB-468E3BAFD74F}" dt="2025-05-05T19:25:27.025" v="6508" actId="700"/>
          <ac:spMkLst>
            <pc:docMk/>
            <pc:sldMk cId="917818480" sldId="274"/>
            <ac:spMk id="2" creationId="{380D7853-01CD-4F89-4DE4-43E126CCB9BB}"/>
          </ac:spMkLst>
        </pc:spChg>
        <pc:spChg chg="del">
          <ac:chgData name="Nicholas Gayeski" userId="5a1cec00-e615-4d6b-8bfb-f1b4bbf64c5e" providerId="ADAL" clId="{649E9E6B-1C38-46AA-98DB-468E3BAFD74F}" dt="2025-05-05T19:25:27.025" v="6508" actId="700"/>
          <ac:spMkLst>
            <pc:docMk/>
            <pc:sldMk cId="917818480" sldId="274"/>
            <ac:spMk id="3" creationId="{63B14E9D-4333-641D-DF29-2C882721AC8B}"/>
          </ac:spMkLst>
        </pc:spChg>
        <pc:spChg chg="mod ord">
          <ac:chgData name="Nicholas Gayeski" userId="5a1cec00-e615-4d6b-8bfb-f1b4bbf64c5e" providerId="ADAL" clId="{649E9E6B-1C38-46AA-98DB-468E3BAFD74F}" dt="2025-05-05T19:25:27.025" v="6508" actId="700"/>
          <ac:spMkLst>
            <pc:docMk/>
            <pc:sldMk cId="917818480" sldId="274"/>
            <ac:spMk id="4" creationId="{62B6A84F-748A-42BD-5292-C3523321C6BB}"/>
          </ac:spMkLst>
        </pc:spChg>
        <pc:spChg chg="add mod">
          <ac:chgData name="Nicholas Gayeski" userId="5a1cec00-e615-4d6b-8bfb-f1b4bbf64c5e" providerId="ADAL" clId="{649E9E6B-1C38-46AA-98DB-468E3BAFD74F}" dt="2025-05-05T21:10:02.972" v="9434" actId="1076"/>
          <ac:spMkLst>
            <pc:docMk/>
            <pc:sldMk cId="917818480" sldId="274"/>
            <ac:spMk id="7" creationId="{09946997-9C98-A525-53D6-6A8E17429DB5}"/>
          </ac:spMkLst>
        </pc:spChg>
        <pc:picChg chg="add mod">
          <ac:chgData name="Nicholas Gayeski" userId="5a1cec00-e615-4d6b-8bfb-f1b4bbf64c5e" providerId="ADAL" clId="{649E9E6B-1C38-46AA-98DB-468E3BAFD74F}" dt="2025-05-05T19:25:49.916" v="6514" actId="1076"/>
          <ac:picMkLst>
            <pc:docMk/>
            <pc:sldMk cId="917818480" sldId="274"/>
            <ac:picMk id="6" creationId="{2468541E-CBC5-6606-B142-3788B2E3372E}"/>
          </ac:picMkLst>
        </pc:picChg>
      </pc:sldChg>
      <pc:sldChg chg="addSp delSp modSp add mod">
        <pc:chgData name="Nicholas Gayeski" userId="5a1cec00-e615-4d6b-8bfb-f1b4bbf64c5e" providerId="ADAL" clId="{649E9E6B-1C38-46AA-98DB-468E3BAFD74F}" dt="2025-05-05T20:10:59.413" v="8425" actId="478"/>
        <pc:sldMkLst>
          <pc:docMk/>
          <pc:sldMk cId="3374948690" sldId="275"/>
        </pc:sldMkLst>
        <pc:spChg chg="del mod">
          <ac:chgData name="Nicholas Gayeski" userId="5a1cec00-e615-4d6b-8bfb-f1b4bbf64c5e" providerId="ADAL" clId="{649E9E6B-1C38-46AA-98DB-468E3BAFD74F}" dt="2025-05-05T20:10:10.385" v="8401" actId="478"/>
          <ac:spMkLst>
            <pc:docMk/>
            <pc:sldMk cId="3374948690" sldId="275"/>
            <ac:spMk id="2" creationId="{071A8000-1A27-0719-8668-8F169BB30951}"/>
          </ac:spMkLst>
        </pc:spChg>
        <pc:spChg chg="add del mod">
          <ac:chgData name="Nicholas Gayeski" userId="5a1cec00-e615-4d6b-8bfb-f1b4bbf64c5e" providerId="ADAL" clId="{649E9E6B-1C38-46AA-98DB-468E3BAFD74F}" dt="2025-05-05T20:10:59.413" v="8425" actId="478"/>
          <ac:spMkLst>
            <pc:docMk/>
            <pc:sldMk cId="3374948690" sldId="275"/>
            <ac:spMk id="6" creationId="{104B134B-4193-A943-41E6-D4FADBF3181F}"/>
          </ac:spMkLst>
        </pc:spChg>
        <pc:spChg chg="add del">
          <ac:chgData name="Nicholas Gayeski" userId="5a1cec00-e615-4d6b-8bfb-f1b4bbf64c5e" providerId="ADAL" clId="{649E9E6B-1C38-46AA-98DB-468E3BAFD74F}" dt="2025-05-05T20:10:28.963" v="8405" actId="11529"/>
          <ac:spMkLst>
            <pc:docMk/>
            <pc:sldMk cId="3374948690" sldId="275"/>
            <ac:spMk id="7" creationId="{06FA4866-AB16-3F70-988A-99858A666306}"/>
          </ac:spMkLst>
        </pc:spChg>
        <pc:spChg chg="add mod">
          <ac:chgData name="Nicholas Gayeski" userId="5a1cec00-e615-4d6b-8bfb-f1b4bbf64c5e" providerId="ADAL" clId="{649E9E6B-1C38-46AA-98DB-468E3BAFD74F}" dt="2025-05-05T20:10:45.927" v="8408" actId="13822"/>
          <ac:spMkLst>
            <pc:docMk/>
            <pc:sldMk cId="3374948690" sldId="275"/>
            <ac:spMk id="9" creationId="{55E9EB16-1872-7E88-1210-D3BDCFA0F740}"/>
          </ac:spMkLst>
        </pc:spChg>
        <pc:cxnChg chg="del">
          <ac:chgData name="Nicholas Gayeski" userId="5a1cec00-e615-4d6b-8bfb-f1b4bbf64c5e" providerId="ADAL" clId="{649E9E6B-1C38-46AA-98DB-468E3BAFD74F}" dt="2025-05-05T20:10:11.897" v="8403" actId="478"/>
          <ac:cxnSpMkLst>
            <pc:docMk/>
            <pc:sldMk cId="3374948690" sldId="275"/>
            <ac:cxnSpMk id="10" creationId="{6670E5B5-61EF-9EF2-D420-3370D3D47D89}"/>
          </ac:cxnSpMkLst>
        </pc:cxnChg>
      </pc:sldChg>
      <pc:sldChg chg="delSp modSp add del mod">
        <pc:chgData name="Nicholas Gayeski" userId="5a1cec00-e615-4d6b-8bfb-f1b4bbf64c5e" providerId="ADAL" clId="{649E9E6B-1C38-46AA-98DB-468E3BAFD74F}" dt="2025-05-05T20:09:44.091" v="8351" actId="47"/>
        <pc:sldMkLst>
          <pc:docMk/>
          <pc:sldMk cId="3403465797" sldId="275"/>
        </pc:sldMkLst>
        <pc:spChg chg="mod">
          <ac:chgData name="Nicholas Gayeski" userId="5a1cec00-e615-4d6b-8bfb-f1b4bbf64c5e" providerId="ADAL" clId="{649E9E6B-1C38-46AA-98DB-468E3BAFD74F}" dt="2025-05-05T20:09:40.670" v="8350" actId="1076"/>
          <ac:spMkLst>
            <pc:docMk/>
            <pc:sldMk cId="3403465797" sldId="275"/>
            <ac:spMk id="8" creationId="{8297A3FC-DC85-BCC9-04D8-AF2388C35965}"/>
          </ac:spMkLst>
        </pc:spChg>
        <pc:spChg chg="mod">
          <ac:chgData name="Nicholas Gayeski" userId="5a1cec00-e615-4d6b-8bfb-f1b4bbf64c5e" providerId="ADAL" clId="{649E9E6B-1C38-46AA-98DB-468E3BAFD74F}" dt="2025-05-05T20:09:40.670" v="8350" actId="1076"/>
          <ac:spMkLst>
            <pc:docMk/>
            <pc:sldMk cId="3403465797" sldId="275"/>
            <ac:spMk id="9" creationId="{B864B766-643B-4564-48ED-9D64540CCAC5}"/>
          </ac:spMkLst>
        </pc:spChg>
        <pc:spChg chg="mod">
          <ac:chgData name="Nicholas Gayeski" userId="5a1cec00-e615-4d6b-8bfb-f1b4bbf64c5e" providerId="ADAL" clId="{649E9E6B-1C38-46AA-98DB-468E3BAFD74F}" dt="2025-05-05T20:09:40.670" v="8350" actId="1076"/>
          <ac:spMkLst>
            <pc:docMk/>
            <pc:sldMk cId="3403465797" sldId="275"/>
            <ac:spMk id="10" creationId="{9219EDD7-911E-1B79-93D5-52EDBAED9BDB}"/>
          </ac:spMkLst>
        </pc:spChg>
        <pc:spChg chg="del">
          <ac:chgData name="Nicholas Gayeski" userId="5a1cec00-e615-4d6b-8bfb-f1b4bbf64c5e" providerId="ADAL" clId="{649E9E6B-1C38-46AA-98DB-468E3BAFD74F}" dt="2025-05-05T20:09:35.125" v="8349" actId="478"/>
          <ac:spMkLst>
            <pc:docMk/>
            <pc:sldMk cId="3403465797" sldId="275"/>
            <ac:spMk id="11" creationId="{06C83B79-3278-56B5-BE87-EE158D1B3274}"/>
          </ac:spMkLst>
        </pc:spChg>
        <pc:spChg chg="del">
          <ac:chgData name="Nicholas Gayeski" userId="5a1cec00-e615-4d6b-8bfb-f1b4bbf64c5e" providerId="ADAL" clId="{649E9E6B-1C38-46AA-98DB-468E3BAFD74F}" dt="2025-05-05T20:09:35.125" v="8349" actId="478"/>
          <ac:spMkLst>
            <pc:docMk/>
            <pc:sldMk cId="3403465797" sldId="275"/>
            <ac:spMk id="12" creationId="{1A9A7017-D682-E764-D030-B4D73C36A999}"/>
          </ac:spMkLst>
        </pc:spChg>
        <pc:spChg chg="del">
          <ac:chgData name="Nicholas Gayeski" userId="5a1cec00-e615-4d6b-8bfb-f1b4bbf64c5e" providerId="ADAL" clId="{649E9E6B-1C38-46AA-98DB-468E3BAFD74F}" dt="2025-05-05T20:09:35.125" v="8349" actId="478"/>
          <ac:spMkLst>
            <pc:docMk/>
            <pc:sldMk cId="3403465797" sldId="275"/>
            <ac:spMk id="13" creationId="{E1DD7077-ECA4-77A3-38AD-1D3E0FB3955F}"/>
          </ac:spMkLst>
        </pc:spChg>
        <pc:spChg chg="del">
          <ac:chgData name="Nicholas Gayeski" userId="5a1cec00-e615-4d6b-8bfb-f1b4bbf64c5e" providerId="ADAL" clId="{649E9E6B-1C38-46AA-98DB-468E3BAFD74F}" dt="2025-05-05T20:09:35.125" v="8349" actId="478"/>
          <ac:spMkLst>
            <pc:docMk/>
            <pc:sldMk cId="3403465797" sldId="275"/>
            <ac:spMk id="14" creationId="{D28639BE-8EE9-687A-ECED-51C7FC930028}"/>
          </ac:spMkLst>
        </pc:spChg>
        <pc:spChg chg="del">
          <ac:chgData name="Nicholas Gayeski" userId="5a1cec00-e615-4d6b-8bfb-f1b4bbf64c5e" providerId="ADAL" clId="{649E9E6B-1C38-46AA-98DB-468E3BAFD74F}" dt="2025-05-05T20:09:35.125" v="8349" actId="478"/>
          <ac:spMkLst>
            <pc:docMk/>
            <pc:sldMk cId="3403465797" sldId="275"/>
            <ac:spMk id="15" creationId="{D98E6B66-F5C3-216D-90A6-C3462E3733B8}"/>
          </ac:spMkLst>
        </pc:spChg>
        <pc:spChg chg="del">
          <ac:chgData name="Nicholas Gayeski" userId="5a1cec00-e615-4d6b-8bfb-f1b4bbf64c5e" providerId="ADAL" clId="{649E9E6B-1C38-46AA-98DB-468E3BAFD74F}" dt="2025-05-05T20:09:35.125" v="8349" actId="478"/>
          <ac:spMkLst>
            <pc:docMk/>
            <pc:sldMk cId="3403465797" sldId="275"/>
            <ac:spMk id="16" creationId="{E91AFE47-ECF5-0B39-1960-4ECF18052510}"/>
          </ac:spMkLst>
        </pc:spChg>
      </pc:sldChg>
      <pc:sldChg chg="add del">
        <pc:chgData name="Nicholas Gayeski" userId="5a1cec00-e615-4d6b-8bfb-f1b4bbf64c5e" providerId="ADAL" clId="{649E9E6B-1C38-46AA-98DB-468E3BAFD74F}" dt="2025-05-05T20:09:27.439" v="8347"/>
        <pc:sldMkLst>
          <pc:docMk/>
          <pc:sldMk cId="3861708100" sldId="275"/>
        </pc:sldMkLst>
      </pc:sldChg>
      <pc:sldChg chg="addSp delSp modSp add mod delAnim modAnim">
        <pc:chgData name="Nicholas Gayeski" userId="5a1cec00-e615-4d6b-8bfb-f1b4bbf64c5e" providerId="ADAL" clId="{649E9E6B-1C38-46AA-98DB-468E3BAFD74F}" dt="2025-05-06T17:05:08.263" v="11334"/>
        <pc:sldMkLst>
          <pc:docMk/>
          <pc:sldMk cId="1200856431" sldId="276"/>
        </pc:sldMkLst>
        <pc:spChg chg="add del mod">
          <ac:chgData name="Nicholas Gayeski" userId="5a1cec00-e615-4d6b-8bfb-f1b4bbf64c5e" providerId="ADAL" clId="{649E9E6B-1C38-46AA-98DB-468E3BAFD74F}" dt="2025-05-06T17:04:56.184" v="11333" actId="478"/>
          <ac:spMkLst>
            <pc:docMk/>
            <pc:sldMk cId="1200856431" sldId="276"/>
            <ac:spMk id="2" creationId="{4ED6C87A-653F-8008-1BB1-F8703D00A4B7}"/>
          </ac:spMkLst>
        </pc:spChg>
        <pc:spChg chg="mod">
          <ac:chgData name="Nicholas Gayeski" userId="5a1cec00-e615-4d6b-8bfb-f1b4bbf64c5e" providerId="ADAL" clId="{649E9E6B-1C38-46AA-98DB-468E3BAFD74F}" dt="2025-05-05T21:37:14.169" v="10696" actId="14100"/>
          <ac:spMkLst>
            <pc:docMk/>
            <pc:sldMk cId="1200856431" sldId="276"/>
            <ac:spMk id="3" creationId="{5F56BE2F-8904-9F4F-84FB-B86E51BB3A00}"/>
          </ac:spMkLst>
        </pc:spChg>
        <pc:spChg chg="mod">
          <ac:chgData name="Nicholas Gayeski" userId="5a1cec00-e615-4d6b-8bfb-f1b4bbf64c5e" providerId="ADAL" clId="{649E9E6B-1C38-46AA-98DB-468E3BAFD74F}" dt="2025-05-05T21:21:15.129" v="9628" actId="20577"/>
          <ac:spMkLst>
            <pc:docMk/>
            <pc:sldMk cId="1200856431" sldId="276"/>
            <ac:spMk id="8" creationId="{37ECDDC2-4ADE-8366-85F2-B1A8238E5EB0}"/>
          </ac:spMkLst>
        </pc:spChg>
      </pc:sldChg>
      <pc:sldChg chg="addSp delSp modSp add del mod">
        <pc:chgData name="Nicholas Gayeski" userId="5a1cec00-e615-4d6b-8bfb-f1b4bbf64c5e" providerId="ADAL" clId="{649E9E6B-1C38-46AA-98DB-468E3BAFD74F}" dt="2025-05-05T21:13:18.918" v="9591" actId="47"/>
        <pc:sldMkLst>
          <pc:docMk/>
          <pc:sldMk cId="2220256841" sldId="276"/>
        </pc:sldMkLst>
        <pc:spChg chg="add mod">
          <ac:chgData name="Nicholas Gayeski" userId="5a1cec00-e615-4d6b-8bfb-f1b4bbf64c5e" providerId="ADAL" clId="{649E9E6B-1C38-46AA-98DB-468E3BAFD74F}" dt="2025-05-05T20:25:10.071" v="8962" actId="14100"/>
          <ac:spMkLst>
            <pc:docMk/>
            <pc:sldMk cId="2220256841" sldId="276"/>
            <ac:spMk id="2" creationId="{761212FE-715C-20D1-6BD4-C7CFB4A02959}"/>
          </ac:spMkLst>
        </pc:spChg>
        <pc:spChg chg="del">
          <ac:chgData name="Nicholas Gayeski" userId="5a1cec00-e615-4d6b-8bfb-f1b4bbf64c5e" providerId="ADAL" clId="{649E9E6B-1C38-46AA-98DB-468E3BAFD74F}" dt="2025-05-05T20:23:54.986" v="8856" actId="478"/>
          <ac:spMkLst>
            <pc:docMk/>
            <pc:sldMk cId="2220256841" sldId="276"/>
            <ac:spMk id="12" creationId="{DC82138C-CACC-EAEE-8D12-C9B23D753D27}"/>
          </ac:spMkLst>
        </pc:spChg>
        <pc:spChg chg="del">
          <ac:chgData name="Nicholas Gayeski" userId="5a1cec00-e615-4d6b-8bfb-f1b4bbf64c5e" providerId="ADAL" clId="{649E9E6B-1C38-46AA-98DB-468E3BAFD74F}" dt="2025-05-05T20:23:54.986" v="8856" actId="478"/>
          <ac:spMkLst>
            <pc:docMk/>
            <pc:sldMk cId="2220256841" sldId="276"/>
            <ac:spMk id="14" creationId="{776360E2-01D9-C6A9-63DF-89F85BDC4716}"/>
          </ac:spMkLst>
        </pc:spChg>
        <pc:spChg chg="del">
          <ac:chgData name="Nicholas Gayeski" userId="5a1cec00-e615-4d6b-8bfb-f1b4bbf64c5e" providerId="ADAL" clId="{649E9E6B-1C38-46AA-98DB-468E3BAFD74F}" dt="2025-05-05T20:23:54.986" v="8856" actId="478"/>
          <ac:spMkLst>
            <pc:docMk/>
            <pc:sldMk cId="2220256841" sldId="276"/>
            <ac:spMk id="15" creationId="{9F9FCCF7-E01F-5E10-2C0C-8F9C4069BDA1}"/>
          </ac:spMkLst>
        </pc:spChg>
        <pc:spChg chg="del">
          <ac:chgData name="Nicholas Gayeski" userId="5a1cec00-e615-4d6b-8bfb-f1b4bbf64c5e" providerId="ADAL" clId="{649E9E6B-1C38-46AA-98DB-468E3BAFD74F}" dt="2025-05-05T20:23:54.986" v="8856" actId="478"/>
          <ac:spMkLst>
            <pc:docMk/>
            <pc:sldMk cId="2220256841" sldId="276"/>
            <ac:spMk id="16" creationId="{29DBBCD7-AFC2-568F-2868-8C05890A6225}"/>
          </ac:spMkLst>
        </pc:spChg>
        <pc:spChg chg="del mod">
          <ac:chgData name="Nicholas Gayeski" userId="5a1cec00-e615-4d6b-8bfb-f1b4bbf64c5e" providerId="ADAL" clId="{649E9E6B-1C38-46AA-98DB-468E3BAFD74F}" dt="2025-05-05T20:24:53.137" v="8958" actId="478"/>
          <ac:spMkLst>
            <pc:docMk/>
            <pc:sldMk cId="2220256841" sldId="276"/>
            <ac:spMk id="22" creationId="{55BE3D46-BF99-8518-FD6F-95AA04054DA4}"/>
          </ac:spMkLst>
        </pc:spChg>
        <pc:spChg chg="del">
          <ac:chgData name="Nicholas Gayeski" userId="5a1cec00-e615-4d6b-8bfb-f1b4bbf64c5e" providerId="ADAL" clId="{649E9E6B-1C38-46AA-98DB-468E3BAFD74F}" dt="2025-05-05T20:23:57.506" v="8857" actId="478"/>
          <ac:spMkLst>
            <pc:docMk/>
            <pc:sldMk cId="2220256841" sldId="276"/>
            <ac:spMk id="36" creationId="{842B4901-54D0-6680-B74C-0B0186F6D73F}"/>
          </ac:spMkLst>
        </pc:spChg>
        <pc:spChg chg="del">
          <ac:chgData name="Nicholas Gayeski" userId="5a1cec00-e615-4d6b-8bfb-f1b4bbf64c5e" providerId="ADAL" clId="{649E9E6B-1C38-46AA-98DB-468E3BAFD74F}" dt="2025-05-05T20:23:57.506" v="8857" actId="478"/>
          <ac:spMkLst>
            <pc:docMk/>
            <pc:sldMk cId="2220256841" sldId="276"/>
            <ac:spMk id="37" creationId="{717A5EB0-A7C9-F574-3FC2-BAA0E1C17CD6}"/>
          </ac:spMkLst>
        </pc:spChg>
        <pc:spChg chg="del">
          <ac:chgData name="Nicholas Gayeski" userId="5a1cec00-e615-4d6b-8bfb-f1b4bbf64c5e" providerId="ADAL" clId="{649E9E6B-1C38-46AA-98DB-468E3BAFD74F}" dt="2025-05-05T20:23:57.506" v="8857" actId="478"/>
          <ac:spMkLst>
            <pc:docMk/>
            <pc:sldMk cId="2220256841" sldId="276"/>
            <ac:spMk id="38" creationId="{87255F0D-374B-269B-976A-89C497EBEBFC}"/>
          </ac:spMkLst>
        </pc:spChg>
        <pc:spChg chg="del">
          <ac:chgData name="Nicholas Gayeski" userId="5a1cec00-e615-4d6b-8bfb-f1b4bbf64c5e" providerId="ADAL" clId="{649E9E6B-1C38-46AA-98DB-468E3BAFD74F}" dt="2025-05-05T20:24:23.356" v="8921" actId="478"/>
          <ac:spMkLst>
            <pc:docMk/>
            <pc:sldMk cId="2220256841" sldId="276"/>
            <ac:spMk id="44" creationId="{A37125CA-C26C-AD15-05F6-0D6BC6E62CA5}"/>
          </ac:spMkLst>
        </pc:spChg>
        <pc:spChg chg="del">
          <ac:chgData name="Nicholas Gayeski" userId="5a1cec00-e615-4d6b-8bfb-f1b4bbf64c5e" providerId="ADAL" clId="{649E9E6B-1C38-46AA-98DB-468E3BAFD74F}" dt="2025-05-05T20:23:57.506" v="8857" actId="478"/>
          <ac:spMkLst>
            <pc:docMk/>
            <pc:sldMk cId="2220256841" sldId="276"/>
            <ac:spMk id="48" creationId="{E1A82604-7324-CDAD-7180-A9F92B7814A6}"/>
          </ac:spMkLst>
        </pc:spChg>
        <pc:spChg chg="del">
          <ac:chgData name="Nicholas Gayeski" userId="5a1cec00-e615-4d6b-8bfb-f1b4bbf64c5e" providerId="ADAL" clId="{649E9E6B-1C38-46AA-98DB-468E3BAFD74F}" dt="2025-05-05T20:23:54.986" v="8856" actId="478"/>
          <ac:spMkLst>
            <pc:docMk/>
            <pc:sldMk cId="2220256841" sldId="276"/>
            <ac:spMk id="52" creationId="{750F596E-0AC3-3349-0AA8-C27A03B93356}"/>
          </ac:spMkLst>
        </pc:spChg>
        <pc:spChg chg="del">
          <ac:chgData name="Nicholas Gayeski" userId="5a1cec00-e615-4d6b-8bfb-f1b4bbf64c5e" providerId="ADAL" clId="{649E9E6B-1C38-46AA-98DB-468E3BAFD74F}" dt="2025-05-05T20:23:54.986" v="8856" actId="478"/>
          <ac:spMkLst>
            <pc:docMk/>
            <pc:sldMk cId="2220256841" sldId="276"/>
            <ac:spMk id="54" creationId="{D02956F5-DBA9-FA28-2CA1-BCB38F5822AC}"/>
          </ac:spMkLst>
        </pc:spChg>
        <pc:spChg chg="del">
          <ac:chgData name="Nicholas Gayeski" userId="5a1cec00-e615-4d6b-8bfb-f1b4bbf64c5e" providerId="ADAL" clId="{649E9E6B-1C38-46AA-98DB-468E3BAFD74F}" dt="2025-05-05T20:23:54.986" v="8856" actId="478"/>
          <ac:spMkLst>
            <pc:docMk/>
            <pc:sldMk cId="2220256841" sldId="276"/>
            <ac:spMk id="59" creationId="{D7143A7B-182D-01A9-5E58-26AA81B032F7}"/>
          </ac:spMkLst>
        </pc:spChg>
        <pc:cxnChg chg="del">
          <ac:chgData name="Nicholas Gayeski" userId="5a1cec00-e615-4d6b-8bfb-f1b4bbf64c5e" providerId="ADAL" clId="{649E9E6B-1C38-46AA-98DB-468E3BAFD74F}" dt="2025-05-05T20:23:57.506" v="8857" actId="478"/>
          <ac:cxnSpMkLst>
            <pc:docMk/>
            <pc:sldMk cId="2220256841" sldId="276"/>
            <ac:cxnSpMk id="24" creationId="{9B318C9A-E8CE-A179-FF06-839A6B049982}"/>
          </ac:cxnSpMkLst>
        </pc:cxnChg>
        <pc:cxnChg chg="del">
          <ac:chgData name="Nicholas Gayeski" userId="5a1cec00-e615-4d6b-8bfb-f1b4bbf64c5e" providerId="ADAL" clId="{649E9E6B-1C38-46AA-98DB-468E3BAFD74F}" dt="2025-05-05T20:23:57.506" v="8857" actId="478"/>
          <ac:cxnSpMkLst>
            <pc:docMk/>
            <pc:sldMk cId="2220256841" sldId="276"/>
            <ac:cxnSpMk id="28" creationId="{2881D1DD-8232-DA0C-834C-61424F76289C}"/>
          </ac:cxnSpMkLst>
        </pc:cxnChg>
        <pc:cxnChg chg="del">
          <ac:chgData name="Nicholas Gayeski" userId="5a1cec00-e615-4d6b-8bfb-f1b4bbf64c5e" providerId="ADAL" clId="{649E9E6B-1C38-46AA-98DB-468E3BAFD74F}" dt="2025-05-05T20:23:57.506" v="8857" actId="478"/>
          <ac:cxnSpMkLst>
            <pc:docMk/>
            <pc:sldMk cId="2220256841" sldId="276"/>
            <ac:cxnSpMk id="30" creationId="{11C4F34E-5C38-D3D1-C2FE-BCCF5205E3BE}"/>
          </ac:cxnSpMkLst>
        </pc:cxnChg>
        <pc:cxnChg chg="del">
          <ac:chgData name="Nicholas Gayeski" userId="5a1cec00-e615-4d6b-8bfb-f1b4bbf64c5e" providerId="ADAL" clId="{649E9E6B-1C38-46AA-98DB-468E3BAFD74F}" dt="2025-05-05T20:24:24.102" v="8922" actId="478"/>
          <ac:cxnSpMkLst>
            <pc:docMk/>
            <pc:sldMk cId="2220256841" sldId="276"/>
            <ac:cxnSpMk id="39" creationId="{2B37DDD5-9ED0-5378-870B-391C179FCCA9}"/>
          </ac:cxnSpMkLst>
        </pc:cxnChg>
        <pc:cxnChg chg="del">
          <ac:chgData name="Nicholas Gayeski" userId="5a1cec00-e615-4d6b-8bfb-f1b4bbf64c5e" providerId="ADAL" clId="{649E9E6B-1C38-46AA-98DB-468E3BAFD74F}" dt="2025-05-05T20:23:57.506" v="8857" actId="478"/>
          <ac:cxnSpMkLst>
            <pc:docMk/>
            <pc:sldMk cId="2220256841" sldId="276"/>
            <ac:cxnSpMk id="45" creationId="{A1B8348B-A982-FE58-F07D-DC4E571FED38}"/>
          </ac:cxnSpMkLst>
        </pc:cxnChg>
        <pc:cxnChg chg="del">
          <ac:chgData name="Nicholas Gayeski" userId="5a1cec00-e615-4d6b-8bfb-f1b4bbf64c5e" providerId="ADAL" clId="{649E9E6B-1C38-46AA-98DB-468E3BAFD74F}" dt="2025-05-05T20:23:54.986" v="8856" actId="478"/>
          <ac:cxnSpMkLst>
            <pc:docMk/>
            <pc:sldMk cId="2220256841" sldId="276"/>
            <ac:cxnSpMk id="51" creationId="{9ED910EB-6515-A2EA-6E05-5D06D3E5E365}"/>
          </ac:cxnSpMkLst>
        </pc:cxnChg>
        <pc:cxnChg chg="del">
          <ac:chgData name="Nicholas Gayeski" userId="5a1cec00-e615-4d6b-8bfb-f1b4bbf64c5e" providerId="ADAL" clId="{649E9E6B-1C38-46AA-98DB-468E3BAFD74F}" dt="2025-05-05T20:23:54.986" v="8856" actId="478"/>
          <ac:cxnSpMkLst>
            <pc:docMk/>
            <pc:sldMk cId="2220256841" sldId="276"/>
            <ac:cxnSpMk id="53" creationId="{F9F4BF0C-E14B-C9C8-3DE8-36C578E17D37}"/>
          </ac:cxnSpMkLst>
        </pc:cxnChg>
        <pc:cxnChg chg="del">
          <ac:chgData name="Nicholas Gayeski" userId="5a1cec00-e615-4d6b-8bfb-f1b4bbf64c5e" providerId="ADAL" clId="{649E9E6B-1C38-46AA-98DB-468E3BAFD74F}" dt="2025-05-05T20:23:54.986" v="8856" actId="478"/>
          <ac:cxnSpMkLst>
            <pc:docMk/>
            <pc:sldMk cId="2220256841" sldId="276"/>
            <ac:cxnSpMk id="57" creationId="{3A9AF2D5-E7B6-D6D5-07C2-05FE5614C7FB}"/>
          </ac:cxnSpMkLst>
        </pc:cxnChg>
      </pc:sldChg>
      <pc:sldChg chg="add del">
        <pc:chgData name="Nicholas Gayeski" userId="5a1cec00-e615-4d6b-8bfb-f1b4bbf64c5e" providerId="ADAL" clId="{649E9E6B-1C38-46AA-98DB-468E3BAFD74F}" dt="2025-05-05T21:21:03.621" v="9593" actId="47"/>
        <pc:sldMkLst>
          <pc:docMk/>
          <pc:sldMk cId="4109622488" sldId="276"/>
        </pc:sldMkLst>
      </pc:sldChg>
      <pc:sldChg chg="addSp delSp modSp add mod modAnim">
        <pc:chgData name="Nicholas Gayeski" userId="5a1cec00-e615-4d6b-8bfb-f1b4bbf64c5e" providerId="ADAL" clId="{649E9E6B-1C38-46AA-98DB-468E3BAFD74F}" dt="2025-05-06T17:03:22.810" v="11328"/>
        <pc:sldMkLst>
          <pc:docMk/>
          <pc:sldMk cId="591483084" sldId="277"/>
        </pc:sldMkLst>
        <pc:spChg chg="mod">
          <ac:chgData name="Nicholas Gayeski" userId="5a1cec00-e615-4d6b-8bfb-f1b4bbf64c5e" providerId="ADAL" clId="{649E9E6B-1C38-46AA-98DB-468E3BAFD74F}" dt="2025-05-06T16:58:35.877" v="11194" actId="20577"/>
          <ac:spMkLst>
            <pc:docMk/>
            <pc:sldMk cId="591483084" sldId="277"/>
            <ac:spMk id="2" creationId="{F8051E92-A9BA-1579-B916-DE2EF04E444C}"/>
          </ac:spMkLst>
        </pc:spChg>
        <pc:spChg chg="add mod">
          <ac:chgData name="Nicholas Gayeski" userId="5a1cec00-e615-4d6b-8bfb-f1b4bbf64c5e" providerId="ADAL" clId="{649E9E6B-1C38-46AA-98DB-468E3BAFD74F}" dt="2025-05-06T17:03:15.818" v="11327" actId="1076"/>
          <ac:spMkLst>
            <pc:docMk/>
            <pc:sldMk cId="591483084" sldId="277"/>
            <ac:spMk id="3" creationId="{B873C43C-90FB-EC92-805C-A5FE2C61AA6C}"/>
          </ac:spMkLst>
        </pc:spChg>
        <pc:spChg chg="del">
          <ac:chgData name="Nicholas Gayeski" userId="5a1cec00-e615-4d6b-8bfb-f1b4bbf64c5e" providerId="ADAL" clId="{649E9E6B-1C38-46AA-98DB-468E3BAFD74F}" dt="2025-05-06T16:55:55.105" v="10900" actId="478"/>
          <ac:spMkLst>
            <pc:docMk/>
            <pc:sldMk cId="591483084" sldId="277"/>
            <ac:spMk id="11" creationId="{C1E0BB9C-C192-36D0-E7CF-7F1DF269EB37}"/>
          </ac:spMkLst>
        </pc:spChg>
        <pc:spChg chg="add del mod">
          <ac:chgData name="Nicholas Gayeski" userId="5a1cec00-e615-4d6b-8bfb-f1b4bbf64c5e" providerId="ADAL" clId="{649E9E6B-1C38-46AA-98DB-468E3BAFD74F}" dt="2025-05-06T17:00:24.740" v="11252" actId="478"/>
          <ac:spMkLst>
            <pc:docMk/>
            <pc:sldMk cId="591483084" sldId="277"/>
            <ac:spMk id="14" creationId="{718E6282-B3F4-B5DA-74E7-C069A2EE2A56}"/>
          </ac:spMkLst>
        </pc:spChg>
        <pc:spChg chg="del mod">
          <ac:chgData name="Nicholas Gayeski" userId="5a1cec00-e615-4d6b-8bfb-f1b4bbf64c5e" providerId="ADAL" clId="{649E9E6B-1C38-46AA-98DB-468E3BAFD74F}" dt="2025-05-06T17:02:54.839" v="11297" actId="478"/>
          <ac:spMkLst>
            <pc:docMk/>
            <pc:sldMk cId="591483084" sldId="277"/>
            <ac:spMk id="17" creationId="{CA038B57-9718-FC02-A70D-53B21D0DB77A}"/>
          </ac:spMkLst>
        </pc:spChg>
        <pc:spChg chg="add del mod">
          <ac:chgData name="Nicholas Gayeski" userId="5a1cec00-e615-4d6b-8bfb-f1b4bbf64c5e" providerId="ADAL" clId="{649E9E6B-1C38-46AA-98DB-468E3BAFD74F}" dt="2025-05-06T17:00:27.536" v="11253" actId="478"/>
          <ac:spMkLst>
            <pc:docMk/>
            <pc:sldMk cId="591483084" sldId="277"/>
            <ac:spMk id="18" creationId="{8A8A1325-7B6A-F2AD-1B25-5470EB8C4B17}"/>
          </ac:spMkLst>
        </pc:spChg>
        <pc:spChg chg="add del mod">
          <ac:chgData name="Nicholas Gayeski" userId="5a1cec00-e615-4d6b-8bfb-f1b4bbf64c5e" providerId="ADAL" clId="{649E9E6B-1C38-46AA-98DB-468E3BAFD74F}" dt="2025-05-06T17:00:56.958" v="11271" actId="478"/>
          <ac:spMkLst>
            <pc:docMk/>
            <pc:sldMk cId="591483084" sldId="277"/>
            <ac:spMk id="19" creationId="{94E2B83C-D1CC-FC56-3DCE-EABE76AA025D}"/>
          </ac:spMkLst>
        </pc:spChg>
        <pc:spChg chg="add del mod">
          <ac:chgData name="Nicholas Gayeski" userId="5a1cec00-e615-4d6b-8bfb-f1b4bbf64c5e" providerId="ADAL" clId="{649E9E6B-1C38-46AA-98DB-468E3BAFD74F}" dt="2025-05-06T17:00:53.607" v="11270" actId="478"/>
          <ac:spMkLst>
            <pc:docMk/>
            <pc:sldMk cId="591483084" sldId="277"/>
            <ac:spMk id="20" creationId="{FB21536F-97D2-06E7-EE34-14E661BBFD8C}"/>
          </ac:spMkLst>
        </pc:spChg>
        <pc:spChg chg="add mod">
          <ac:chgData name="Nicholas Gayeski" userId="5a1cec00-e615-4d6b-8bfb-f1b4bbf64c5e" providerId="ADAL" clId="{649E9E6B-1C38-46AA-98DB-468E3BAFD74F}" dt="2025-05-06T17:02:40.520" v="11296" actId="1076"/>
          <ac:spMkLst>
            <pc:docMk/>
            <pc:sldMk cId="591483084" sldId="277"/>
            <ac:spMk id="21" creationId="{A64B5252-4E97-040C-DF95-B9F1F504B8B1}"/>
          </ac:spMkLst>
        </pc:spChg>
        <pc:spChg chg="add mod">
          <ac:chgData name="Nicholas Gayeski" userId="5a1cec00-e615-4d6b-8bfb-f1b4bbf64c5e" providerId="ADAL" clId="{649E9E6B-1C38-46AA-98DB-468E3BAFD74F}" dt="2025-05-06T17:02:27.732" v="11293" actId="122"/>
          <ac:spMkLst>
            <pc:docMk/>
            <pc:sldMk cId="591483084" sldId="277"/>
            <ac:spMk id="22" creationId="{7EBCEFFF-5264-2B42-5966-5F607305DF9A}"/>
          </ac:spMkLst>
        </pc:spChg>
      </pc:sldChg>
      <pc:sldChg chg="modSp add modAnim">
        <pc:chgData name="Nicholas Gayeski" userId="5a1cec00-e615-4d6b-8bfb-f1b4bbf64c5e" providerId="ADAL" clId="{649E9E6B-1C38-46AA-98DB-468E3BAFD74F}" dt="2025-05-06T17:05:15.761" v="11335"/>
        <pc:sldMkLst>
          <pc:docMk/>
          <pc:sldMk cId="3807153915" sldId="278"/>
        </pc:sldMkLst>
        <pc:spChg chg="mod">
          <ac:chgData name="Nicholas Gayeski" userId="5a1cec00-e615-4d6b-8bfb-f1b4bbf64c5e" providerId="ADAL" clId="{649E9E6B-1C38-46AA-98DB-468E3BAFD74F}" dt="2025-05-06T17:04:47.054" v="11332" actId="207"/>
          <ac:spMkLst>
            <pc:docMk/>
            <pc:sldMk cId="3807153915" sldId="278"/>
            <ac:spMk id="3" creationId="{12522F5C-D247-7D78-19C8-932E5DEE6B09}"/>
          </ac:spMkLst>
        </pc:spChg>
      </pc:sldChg>
      <pc:sldChg chg="delSp modSp add mod">
        <pc:chgData name="Nicholas Gayeski" userId="5a1cec00-e615-4d6b-8bfb-f1b4bbf64c5e" providerId="ADAL" clId="{649E9E6B-1C38-46AA-98DB-468E3BAFD74F}" dt="2025-05-06T17:08:50.599" v="11372" actId="207"/>
        <pc:sldMkLst>
          <pc:docMk/>
          <pc:sldMk cId="4112665283" sldId="279"/>
        </pc:sldMkLst>
        <pc:spChg chg="mod">
          <ac:chgData name="Nicholas Gayeski" userId="5a1cec00-e615-4d6b-8bfb-f1b4bbf64c5e" providerId="ADAL" clId="{649E9E6B-1C38-46AA-98DB-468E3BAFD74F}" dt="2025-05-06T17:08:50.599" v="11372" actId="207"/>
          <ac:spMkLst>
            <pc:docMk/>
            <pc:sldMk cId="4112665283" sldId="279"/>
            <ac:spMk id="11" creationId="{0C46E0CB-94B7-4492-E8DB-C72DC4FAE25C}"/>
          </ac:spMkLst>
        </pc:spChg>
        <pc:spChg chg="mod">
          <ac:chgData name="Nicholas Gayeski" userId="5a1cec00-e615-4d6b-8bfb-f1b4bbf64c5e" providerId="ADAL" clId="{649E9E6B-1C38-46AA-98DB-468E3BAFD74F}" dt="2025-05-06T17:08:10.308" v="11369" actId="14861"/>
          <ac:spMkLst>
            <pc:docMk/>
            <pc:sldMk cId="4112665283" sldId="279"/>
            <ac:spMk id="13" creationId="{50694C74-4699-F6E6-18BF-62FAC07D9C14}"/>
          </ac:spMkLst>
        </pc:spChg>
        <pc:spChg chg="del">
          <ac:chgData name="Nicholas Gayeski" userId="5a1cec00-e615-4d6b-8bfb-f1b4bbf64c5e" providerId="ADAL" clId="{649E9E6B-1C38-46AA-98DB-468E3BAFD74F}" dt="2025-05-06T17:07:05.120" v="11357" actId="478"/>
          <ac:spMkLst>
            <pc:docMk/>
            <pc:sldMk cId="4112665283" sldId="279"/>
            <ac:spMk id="16" creationId="{917CBD88-3A24-D1F0-6440-1C6EC7B98314}"/>
          </ac:spMkLst>
        </pc:spChg>
        <pc:spChg chg="mod">
          <ac:chgData name="Nicholas Gayeski" userId="5a1cec00-e615-4d6b-8bfb-f1b4bbf64c5e" providerId="ADAL" clId="{649E9E6B-1C38-46AA-98DB-468E3BAFD74F}" dt="2025-05-06T17:08:10.308" v="11369" actId="14861"/>
          <ac:spMkLst>
            <pc:docMk/>
            <pc:sldMk cId="4112665283" sldId="279"/>
            <ac:spMk id="19" creationId="{81415AA4-1474-6348-1785-813140BAE741}"/>
          </ac:spMkLst>
        </pc:spChg>
        <pc:spChg chg="mod">
          <ac:chgData name="Nicholas Gayeski" userId="5a1cec00-e615-4d6b-8bfb-f1b4bbf64c5e" providerId="ADAL" clId="{649E9E6B-1C38-46AA-98DB-468E3BAFD74F}" dt="2025-05-06T17:08:10.308" v="11369" actId="14861"/>
          <ac:spMkLst>
            <pc:docMk/>
            <pc:sldMk cId="4112665283" sldId="279"/>
            <ac:spMk id="22" creationId="{2D30585E-50E2-2E5B-D772-D3D252149215}"/>
          </ac:spMkLst>
        </pc:spChg>
        <pc:spChg chg="mod">
          <ac:chgData name="Nicholas Gayeski" userId="5a1cec00-e615-4d6b-8bfb-f1b4bbf64c5e" providerId="ADAL" clId="{649E9E6B-1C38-46AA-98DB-468E3BAFD74F}" dt="2025-05-06T17:08:10.308" v="11369" actId="14861"/>
          <ac:spMkLst>
            <pc:docMk/>
            <pc:sldMk cId="4112665283" sldId="279"/>
            <ac:spMk id="44" creationId="{29A293C9-B106-04FF-A1D7-30F2EE0B0959}"/>
          </ac:spMkLst>
        </pc:spChg>
        <pc:spChg chg="del">
          <ac:chgData name="Nicholas Gayeski" userId="5a1cec00-e615-4d6b-8bfb-f1b4bbf64c5e" providerId="ADAL" clId="{649E9E6B-1C38-46AA-98DB-468E3BAFD74F}" dt="2025-05-06T17:07:05.120" v="11357" actId="478"/>
          <ac:spMkLst>
            <pc:docMk/>
            <pc:sldMk cId="4112665283" sldId="279"/>
            <ac:spMk id="52" creationId="{000F7029-BD2E-F940-DE53-F8356EFA1EF0}"/>
          </ac:spMkLst>
        </pc:spChg>
        <pc:spChg chg="del">
          <ac:chgData name="Nicholas Gayeski" userId="5a1cec00-e615-4d6b-8bfb-f1b4bbf64c5e" providerId="ADAL" clId="{649E9E6B-1C38-46AA-98DB-468E3BAFD74F}" dt="2025-05-06T17:07:05.120" v="11357" actId="478"/>
          <ac:spMkLst>
            <pc:docMk/>
            <pc:sldMk cId="4112665283" sldId="279"/>
            <ac:spMk id="54" creationId="{865D5A93-0E87-CA0A-0581-01D58F43736F}"/>
          </ac:spMkLst>
        </pc:spChg>
        <pc:spChg chg="del">
          <ac:chgData name="Nicholas Gayeski" userId="5a1cec00-e615-4d6b-8bfb-f1b4bbf64c5e" providerId="ADAL" clId="{649E9E6B-1C38-46AA-98DB-468E3BAFD74F}" dt="2025-05-06T17:07:11.845" v="11359" actId="478"/>
          <ac:spMkLst>
            <pc:docMk/>
            <pc:sldMk cId="4112665283" sldId="279"/>
            <ac:spMk id="59" creationId="{0A09A2E2-2F0C-84D8-EE10-60E7EAAC2858}"/>
          </ac:spMkLst>
        </pc:spChg>
        <pc:cxnChg chg="mod">
          <ac:chgData name="Nicholas Gayeski" userId="5a1cec00-e615-4d6b-8bfb-f1b4bbf64c5e" providerId="ADAL" clId="{649E9E6B-1C38-46AA-98DB-468E3BAFD74F}" dt="2025-05-06T17:08:10.308" v="11369" actId="14861"/>
          <ac:cxnSpMkLst>
            <pc:docMk/>
            <pc:sldMk cId="4112665283" sldId="279"/>
            <ac:cxnSpMk id="18" creationId="{4E0BF7A3-80E0-0DC2-4B3A-D78A6D1400C7}"/>
          </ac:cxnSpMkLst>
        </pc:cxnChg>
        <pc:cxnChg chg="mod">
          <ac:chgData name="Nicholas Gayeski" userId="5a1cec00-e615-4d6b-8bfb-f1b4bbf64c5e" providerId="ADAL" clId="{649E9E6B-1C38-46AA-98DB-468E3BAFD74F}" dt="2025-05-06T17:08:10.308" v="11369" actId="14861"/>
          <ac:cxnSpMkLst>
            <pc:docMk/>
            <pc:sldMk cId="4112665283" sldId="279"/>
            <ac:cxnSpMk id="39" creationId="{DEC8BEAF-AA28-4733-1C5B-ED9FBE26559B}"/>
          </ac:cxnSpMkLst>
        </pc:cxnChg>
        <pc:cxnChg chg="del">
          <ac:chgData name="Nicholas Gayeski" userId="5a1cec00-e615-4d6b-8bfb-f1b4bbf64c5e" providerId="ADAL" clId="{649E9E6B-1C38-46AA-98DB-468E3BAFD74F}" dt="2025-05-06T17:07:09.366" v="11358" actId="478"/>
          <ac:cxnSpMkLst>
            <pc:docMk/>
            <pc:sldMk cId="4112665283" sldId="279"/>
            <ac:cxnSpMk id="51" creationId="{961B6B63-F629-2243-815C-AA684D1026FB}"/>
          </ac:cxnSpMkLst>
        </pc:cxnChg>
        <pc:cxnChg chg="del">
          <ac:chgData name="Nicholas Gayeski" userId="5a1cec00-e615-4d6b-8bfb-f1b4bbf64c5e" providerId="ADAL" clId="{649E9E6B-1C38-46AA-98DB-468E3BAFD74F}" dt="2025-05-06T17:07:14.718" v="11361" actId="478"/>
          <ac:cxnSpMkLst>
            <pc:docMk/>
            <pc:sldMk cId="4112665283" sldId="279"/>
            <ac:cxnSpMk id="53" creationId="{F4FE39F5-6687-C647-935A-B4182F16F24B}"/>
          </ac:cxnSpMkLst>
        </pc:cxnChg>
        <pc:cxnChg chg="del">
          <ac:chgData name="Nicholas Gayeski" userId="5a1cec00-e615-4d6b-8bfb-f1b4bbf64c5e" providerId="ADAL" clId="{649E9E6B-1C38-46AA-98DB-468E3BAFD74F}" dt="2025-05-06T17:07:13.438" v="11360" actId="478"/>
          <ac:cxnSpMkLst>
            <pc:docMk/>
            <pc:sldMk cId="4112665283" sldId="279"/>
            <ac:cxnSpMk id="57" creationId="{D117B3AF-B00E-B869-C223-1E9A885AF2A9}"/>
          </ac:cxnSpMkLst>
        </pc:cxnChg>
      </pc:sldChg>
      <pc:sldChg chg="add">
        <pc:chgData name="Nicholas Gayeski" userId="5a1cec00-e615-4d6b-8bfb-f1b4bbf64c5e" providerId="ADAL" clId="{649E9E6B-1C38-46AA-98DB-468E3BAFD74F}" dt="2025-05-06T17:06:34.540" v="11354"/>
        <pc:sldMkLst>
          <pc:docMk/>
          <pc:sldMk cId="3049318532" sldId="280"/>
        </pc:sldMkLst>
      </pc:sldChg>
      <pc:sldMasterChg chg="addSp delSp modSp mod modSldLayout">
        <pc:chgData name="Nicholas Gayeski" userId="5a1cec00-e615-4d6b-8bfb-f1b4bbf64c5e" providerId="ADAL" clId="{649E9E6B-1C38-46AA-98DB-468E3BAFD74F}" dt="2025-05-05T21:03:28.642" v="9034" actId="478"/>
        <pc:sldMasterMkLst>
          <pc:docMk/>
          <pc:sldMasterMk cId="3775622389" sldId="2147483675"/>
        </pc:sldMasterMkLst>
        <pc:cxnChg chg="add del mod">
          <ac:chgData name="Nicholas Gayeski" userId="5a1cec00-e615-4d6b-8bfb-f1b4bbf64c5e" providerId="ADAL" clId="{649E9E6B-1C38-46AA-98DB-468E3BAFD74F}" dt="2025-05-05T21:03:18.529" v="9031" actId="478"/>
          <ac:cxnSpMkLst>
            <pc:docMk/>
            <pc:sldMasterMk cId="3775622389" sldId="2147483675"/>
            <ac:cxnSpMk id="5" creationId="{DA07C103-FB8A-8821-D472-DD0BBBDCFC6F}"/>
          </ac:cxnSpMkLst>
        </pc:cxnChg>
        <pc:sldLayoutChg chg="addSp delSp modSp mod">
          <pc:chgData name="Nicholas Gayeski" userId="5a1cec00-e615-4d6b-8bfb-f1b4bbf64c5e" providerId="ADAL" clId="{649E9E6B-1C38-46AA-98DB-468E3BAFD74F}" dt="2025-05-05T21:03:28.642" v="9034" actId="478"/>
          <pc:sldLayoutMkLst>
            <pc:docMk/>
            <pc:sldMasterMk cId="3775622389" sldId="2147483675"/>
            <pc:sldLayoutMk cId="2145686890" sldId="2147483677"/>
          </pc:sldLayoutMkLst>
          <pc:cxnChg chg="add del mod">
            <ac:chgData name="Nicholas Gayeski" userId="5a1cec00-e615-4d6b-8bfb-f1b4bbf64c5e" providerId="ADAL" clId="{649E9E6B-1C38-46AA-98DB-468E3BAFD74F}" dt="2025-05-05T21:03:28.642" v="9034" actId="478"/>
            <ac:cxnSpMkLst>
              <pc:docMk/>
              <pc:sldMasterMk cId="3775622389" sldId="2147483675"/>
              <pc:sldLayoutMk cId="2145686890" sldId="2147483677"/>
              <ac:cxnSpMk id="4" creationId="{DA08277C-A466-8E9C-27EE-27D89C4CAD8E}"/>
            </ac:cxnSpMkLst>
          </pc:cxn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48C76-4D23-F044-8DFA-02569E0F037C}" type="datetimeFigureOut">
              <a:rPr lang="en-US" smtClean="0"/>
              <a:t>5/6/2025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17227-EC36-3746-8565-D39D3F02558D}" type="slidenum">
              <a:rPr lang="en-US" smtClean="0"/>
              <a:t>‹#›</a:t>
            </a:fld>
            <a:endParaRPr lang="en-US"/>
          </a:p>
        </p:txBody>
      </p:sp>
    </p:spTree>
    <p:extLst>
      <p:ext uri="{BB962C8B-B14F-4D97-AF65-F5344CB8AC3E}">
        <p14:creationId xmlns:p14="http://schemas.microsoft.com/office/powerpoint/2010/main" val="407574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73C2E-070E-5143-8003-1D813C6A15EF}" type="datetimeFigureOut">
              <a:rPr lang="en-US" smtClean="0"/>
              <a:t>5/6/2025</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E30C8-1FC9-C545-B5DA-34637BFD6AC9}" type="slidenum">
              <a:rPr lang="en-US" smtClean="0"/>
              <a:t>‹#›</a:t>
            </a:fld>
            <a:endParaRPr lang="en-US"/>
          </a:p>
        </p:txBody>
      </p:sp>
    </p:spTree>
    <p:extLst>
      <p:ext uri="{BB962C8B-B14F-4D97-AF65-F5344CB8AC3E}">
        <p14:creationId xmlns:p14="http://schemas.microsoft.com/office/powerpoint/2010/main" val="8209443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434343"/>
                </a:solidFill>
                <a:effectLst/>
                <a:latin typeface="Roboto" panose="02000000000000000000" pitchFamily="2" charset="0"/>
              </a:rPr>
              <a:t>This presentation will be about the importance of validating that Haystack metadata is applied correctly within a building/software/application to fulfill a use case, and the many ways in which this unlocks value for clients and enables interoperability among applications and between use cases. While I won't present live examples, I will speak to three categories, integrator applied tags, manufacturers' device native tags, and application embedded tags, and how validation is applicable to all three types and enables interoperability to fulfill new use cases. While I think this works in the technical track, it isn't going to be deeply technical.</a:t>
            </a:r>
          </a:p>
          <a:p>
            <a:endParaRPr lang="en-US" sz="1800" b="0" i="0" dirty="0">
              <a:solidFill>
                <a:srgbClr val="43434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1</a:t>
            </a:fld>
            <a:endParaRPr lang="en-US"/>
          </a:p>
        </p:txBody>
      </p:sp>
    </p:spTree>
    <p:extLst>
      <p:ext uri="{BB962C8B-B14F-4D97-AF65-F5344CB8AC3E}">
        <p14:creationId xmlns:p14="http://schemas.microsoft.com/office/powerpoint/2010/main" val="155495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11</a:t>
            </a:fld>
            <a:endParaRPr lang="en-US"/>
          </a:p>
        </p:txBody>
      </p:sp>
    </p:spTree>
    <p:extLst>
      <p:ext uri="{BB962C8B-B14F-4D97-AF65-F5344CB8AC3E}">
        <p14:creationId xmlns:p14="http://schemas.microsoft.com/office/powerpoint/2010/main" val="1072197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5A629-F5E2-347E-16C3-D06954F5F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67BA9-C88C-AA57-DC8F-06679B642E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8D6C5-267C-562C-38BC-A8F831EBA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773177-BB98-AC8E-9E37-E5DEDE0103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2215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6BC10-418A-394A-B785-854BC2855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2A4BC-2399-4663-E082-4C79B49250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8EF81-DAC7-0299-42A0-E094D67C1C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4D2631-1462-3D13-1A44-BF1DA5ED183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542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14</a:t>
            </a:fld>
            <a:endParaRPr lang="en-US"/>
          </a:p>
        </p:txBody>
      </p:sp>
    </p:spTree>
    <p:extLst>
      <p:ext uri="{BB962C8B-B14F-4D97-AF65-F5344CB8AC3E}">
        <p14:creationId xmlns:p14="http://schemas.microsoft.com/office/powerpoint/2010/main" val="3198530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E8BAD-C202-5FC5-DA37-8E33D2E62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E4DCE0-A772-B524-A986-E78A169616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3A9DD-A1EC-246E-728E-9AF7944299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044761-69A0-D34B-C6F1-E007E32886B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1731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17</a:t>
            </a:fld>
            <a:endParaRPr lang="en-US"/>
          </a:p>
        </p:txBody>
      </p:sp>
    </p:spTree>
    <p:extLst>
      <p:ext uri="{BB962C8B-B14F-4D97-AF65-F5344CB8AC3E}">
        <p14:creationId xmlns:p14="http://schemas.microsoft.com/office/powerpoint/2010/main" val="270747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F10F-6205-FD7C-F179-71DC9735B6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F8008-698C-B9BC-27D9-83297B5BB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E50EB-5615-7DFB-E77E-0B48D0B20F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86E2CA-0E38-4A15-0106-8E8A2DD393E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303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DF65C-143D-7053-8964-AFCFA6C0F1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9D3E8-B1C7-BBE9-64F6-BA9F19EC4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0DA6D-27C1-E97A-60B3-5DCDD2EF86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21B52D-D26D-5B37-114D-6FC4E98F383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394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20</a:t>
            </a:fld>
            <a:endParaRPr lang="en-US"/>
          </a:p>
        </p:txBody>
      </p:sp>
    </p:spTree>
    <p:extLst>
      <p:ext uri="{BB962C8B-B14F-4D97-AF65-F5344CB8AC3E}">
        <p14:creationId xmlns:p14="http://schemas.microsoft.com/office/powerpoint/2010/main" val="24227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4211D-2B22-591B-8674-2A25597F8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1834E-03FD-204F-DC02-63ED40485B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5596C2-67B0-07D9-63C6-FE8B12E201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1BE9B9-3A30-5DBE-0807-A0786102F70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18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2</a:t>
            </a:fld>
            <a:endParaRPr lang="en-US"/>
          </a:p>
        </p:txBody>
      </p:sp>
    </p:spTree>
    <p:extLst>
      <p:ext uri="{BB962C8B-B14F-4D97-AF65-F5344CB8AC3E}">
        <p14:creationId xmlns:p14="http://schemas.microsoft.com/office/powerpoint/2010/main" val="1561408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2E2C-4E5C-4554-E337-662EAD26A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E2503-23FF-ED39-3606-ECA40A6EF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1F31C-AC49-FF08-E32F-5CAC496D24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71D8F4-4023-FB3C-80B7-4FFBA1D9B00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619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3</a:t>
            </a:fld>
            <a:endParaRPr lang="en-US"/>
          </a:p>
        </p:txBody>
      </p:sp>
    </p:spTree>
    <p:extLst>
      <p:ext uri="{BB962C8B-B14F-4D97-AF65-F5344CB8AC3E}">
        <p14:creationId xmlns:p14="http://schemas.microsoft.com/office/powerpoint/2010/main" val="2700072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4</a:t>
            </a:fld>
            <a:endParaRPr lang="en-US"/>
          </a:p>
        </p:txBody>
      </p:sp>
    </p:spTree>
    <p:extLst>
      <p:ext uri="{BB962C8B-B14F-4D97-AF65-F5344CB8AC3E}">
        <p14:creationId xmlns:p14="http://schemas.microsoft.com/office/powerpoint/2010/main" val="47534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5</a:t>
            </a:fld>
            <a:endParaRPr lang="en-US"/>
          </a:p>
        </p:txBody>
      </p:sp>
    </p:spTree>
    <p:extLst>
      <p:ext uri="{BB962C8B-B14F-4D97-AF65-F5344CB8AC3E}">
        <p14:creationId xmlns:p14="http://schemas.microsoft.com/office/powerpoint/2010/main" val="215373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6</a:t>
            </a:fld>
            <a:endParaRPr lang="en-US"/>
          </a:p>
        </p:txBody>
      </p:sp>
    </p:spTree>
    <p:extLst>
      <p:ext uri="{BB962C8B-B14F-4D97-AF65-F5344CB8AC3E}">
        <p14:creationId xmlns:p14="http://schemas.microsoft.com/office/powerpoint/2010/main" val="397524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F3B4A-D5EE-D4B3-6768-3490903CB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771F10-CD6A-3773-CCE3-83BAF6B6E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00737C-0295-6161-B79D-40D558A636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33CB6A-2313-3EA7-30A0-8D63BD3480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19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0E30C8-1FC9-C545-B5DA-34637BFD6AC9}" type="slidenum">
              <a:rPr lang="en-US" smtClean="0"/>
              <a:t>9</a:t>
            </a:fld>
            <a:endParaRPr lang="en-US"/>
          </a:p>
        </p:txBody>
      </p:sp>
    </p:spTree>
    <p:extLst>
      <p:ext uri="{BB962C8B-B14F-4D97-AF65-F5344CB8AC3E}">
        <p14:creationId xmlns:p14="http://schemas.microsoft.com/office/powerpoint/2010/main" val="420489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611FC-49C4-5697-7B2E-60365236B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156C6-1048-0103-B413-AC645E0AC9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AF4E5C-832F-42F4-2BFD-4C7D68D50C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0162E6-EBE0-21C9-B036-AB707447D56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0E30C8-1FC9-C545-B5DA-34637BFD6A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5428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22FE03-E2FE-154F-ADCA-11C13967A16A}"/>
              </a:ext>
            </a:extLst>
          </p:cNvPr>
          <p:cNvPicPr>
            <a:picLocks noChangeAspect="1"/>
          </p:cNvPicPr>
          <p:nvPr userDrawn="1"/>
        </p:nvPicPr>
        <p:blipFill>
          <a:blip r:embed="rId2"/>
          <a:srcRect/>
          <a:stretch/>
        </p:blipFill>
        <p:spPr>
          <a:xfrm>
            <a:off x="5766" y="761"/>
            <a:ext cx="9132465" cy="5141975"/>
          </a:xfrm>
          <a:prstGeom prst="rect">
            <a:avLst/>
          </a:prstGeom>
        </p:spPr>
      </p:pic>
      <p:sp>
        <p:nvSpPr>
          <p:cNvPr id="4" name="Title 1">
            <a:extLst>
              <a:ext uri="{FF2B5EF4-FFF2-40B4-BE49-F238E27FC236}">
                <a16:creationId xmlns:a16="http://schemas.microsoft.com/office/drawing/2014/main" id="{5A9F0371-F92B-8644-88D1-F5408253E2FC}"/>
              </a:ext>
            </a:extLst>
          </p:cNvPr>
          <p:cNvSpPr>
            <a:spLocks noGrp="1"/>
          </p:cNvSpPr>
          <p:nvPr>
            <p:ph type="ctrTitle" hasCustomPrompt="1"/>
          </p:nvPr>
        </p:nvSpPr>
        <p:spPr>
          <a:xfrm>
            <a:off x="291189" y="1259384"/>
            <a:ext cx="6192762" cy="1103540"/>
          </a:xfrm>
        </p:spPr>
        <p:txBody>
          <a:bodyPr anchor="b">
            <a:normAutofit/>
          </a:bodyPr>
          <a:lstStyle>
            <a:lvl1pPr algn="l">
              <a:defRPr sz="3200" baseline="0">
                <a:solidFill>
                  <a:schemeClr val="bg1"/>
                </a:solidFill>
              </a:defRPr>
            </a:lvl1pPr>
          </a:lstStyle>
          <a:p>
            <a:r>
              <a:rPr lang="en-US" dirty="0"/>
              <a:t>Presentation Title</a:t>
            </a:r>
          </a:p>
        </p:txBody>
      </p:sp>
      <p:sp>
        <p:nvSpPr>
          <p:cNvPr id="5" name="Subtitle 2">
            <a:extLst>
              <a:ext uri="{FF2B5EF4-FFF2-40B4-BE49-F238E27FC236}">
                <a16:creationId xmlns:a16="http://schemas.microsoft.com/office/drawing/2014/main" id="{69862361-6928-8545-9887-E2212FCA59B1}"/>
              </a:ext>
            </a:extLst>
          </p:cNvPr>
          <p:cNvSpPr>
            <a:spLocks noGrp="1"/>
          </p:cNvSpPr>
          <p:nvPr>
            <p:ph type="subTitle" idx="1" hasCustomPrompt="1"/>
          </p:nvPr>
        </p:nvSpPr>
        <p:spPr>
          <a:xfrm>
            <a:off x="278195" y="297997"/>
            <a:ext cx="8587619" cy="766432"/>
          </a:xfrm>
          <a:ln>
            <a:noFill/>
          </a:ln>
          <a:effectLst/>
        </p:spPr>
        <p:style>
          <a:lnRef idx="2">
            <a:schemeClr val="accent1"/>
          </a:lnRef>
          <a:fillRef idx="0">
            <a:schemeClr val="accent1"/>
          </a:fillRef>
          <a:effectRef idx="1">
            <a:schemeClr val="accent1"/>
          </a:effectRef>
          <a:fontRef idx="minor">
            <a:schemeClr val="tx1"/>
          </a:fontRef>
        </p:style>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SESSION TITLE</a:t>
            </a:r>
          </a:p>
        </p:txBody>
      </p:sp>
      <p:sp>
        <p:nvSpPr>
          <p:cNvPr id="6" name="Picture Placeholder 8">
            <a:extLst>
              <a:ext uri="{FF2B5EF4-FFF2-40B4-BE49-F238E27FC236}">
                <a16:creationId xmlns:a16="http://schemas.microsoft.com/office/drawing/2014/main" id="{B3A4C601-5B63-D84B-908F-3B2928DD506B}"/>
              </a:ext>
            </a:extLst>
          </p:cNvPr>
          <p:cNvSpPr>
            <a:spLocks noGrp="1"/>
          </p:cNvSpPr>
          <p:nvPr>
            <p:ph type="pic" sz="quarter" idx="10" hasCustomPrompt="1"/>
          </p:nvPr>
        </p:nvSpPr>
        <p:spPr>
          <a:xfrm>
            <a:off x="278196" y="2645403"/>
            <a:ext cx="1592406" cy="1792958"/>
          </a:xfrm>
          <a:solidFill>
            <a:schemeClr val="bg1"/>
          </a:solidFill>
          <a:effectLst/>
        </p:spPr>
        <p:txBody>
          <a:bodyPr/>
          <a:lstStyle>
            <a:lvl1pPr marL="0" indent="0">
              <a:buNone/>
              <a:defRPr>
                <a:solidFill>
                  <a:schemeClr val="bg1"/>
                </a:solidFill>
                <a:effectLst/>
              </a:defRPr>
            </a:lvl1pPr>
          </a:lstStyle>
          <a:p>
            <a:r>
              <a:rPr lang="en-US" dirty="0"/>
              <a:t>/,</a:t>
            </a:r>
          </a:p>
        </p:txBody>
      </p:sp>
      <p:cxnSp>
        <p:nvCxnSpPr>
          <p:cNvPr id="7" name="Straight Connector 6">
            <a:extLst>
              <a:ext uri="{FF2B5EF4-FFF2-40B4-BE49-F238E27FC236}">
                <a16:creationId xmlns:a16="http://schemas.microsoft.com/office/drawing/2014/main" id="{B78DFD4C-6124-0143-9F82-2154976C746D}"/>
              </a:ext>
            </a:extLst>
          </p:cNvPr>
          <p:cNvCxnSpPr/>
          <p:nvPr userDrawn="1"/>
        </p:nvCxnSpPr>
        <p:spPr>
          <a:xfrm flipH="1">
            <a:off x="278195" y="737840"/>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23">
            <a:extLst>
              <a:ext uri="{FF2B5EF4-FFF2-40B4-BE49-F238E27FC236}">
                <a16:creationId xmlns:a16="http://schemas.microsoft.com/office/drawing/2014/main" id="{8875040B-2E2A-3A4E-9C2B-418101F7C9FC}"/>
              </a:ext>
            </a:extLst>
          </p:cNvPr>
          <p:cNvSpPr>
            <a:spLocks noGrp="1"/>
          </p:cNvSpPr>
          <p:nvPr>
            <p:ph type="body" sz="quarter" idx="12" hasCustomPrompt="1"/>
          </p:nvPr>
        </p:nvSpPr>
        <p:spPr>
          <a:xfrm>
            <a:off x="1966308" y="3592223"/>
            <a:ext cx="4780274" cy="846138"/>
          </a:xfrm>
        </p:spPr>
        <p:txBody>
          <a:bodyPr>
            <a:noAutofit/>
          </a:bodyPr>
          <a:lstStyle>
            <a:lvl1pPr marL="3175" indent="0">
              <a:buNone/>
              <a:defRPr sz="2400">
                <a:solidFill>
                  <a:schemeClr val="bg1"/>
                </a:solidFill>
              </a:defRPr>
            </a:lvl1pPr>
            <a:lvl2pPr marL="3175" indent="0">
              <a:buNone/>
              <a:defRPr sz="2400"/>
            </a:lvl2pPr>
            <a:lvl3pPr marL="3175" indent="0">
              <a:buNone/>
              <a:defRPr sz="2400"/>
            </a:lvl3pPr>
            <a:lvl4pPr marL="3175" indent="0">
              <a:buNone/>
              <a:defRPr sz="2400"/>
            </a:lvl4pPr>
            <a:lvl5pPr marL="3175" indent="0">
              <a:buNone/>
              <a:defRPr sz="2400"/>
            </a:lvl5pPr>
          </a:lstStyle>
          <a:p>
            <a:pPr lvl="0"/>
            <a:r>
              <a:rPr lang="en-US" dirty="0"/>
              <a:t>Speaker Name</a:t>
            </a:r>
          </a:p>
        </p:txBody>
      </p:sp>
    </p:spTree>
    <p:extLst>
      <p:ext uri="{BB962C8B-B14F-4D97-AF65-F5344CB8AC3E}">
        <p14:creationId xmlns:p14="http://schemas.microsoft.com/office/powerpoint/2010/main" val="369901729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35410" y="4633368"/>
            <a:ext cx="2133600" cy="274097"/>
          </a:xfrm>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14568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02140"/>
            <a:ext cx="4038600" cy="2550297"/>
          </a:xfrm>
        </p:spPr>
        <p:txBody>
          <a:bodyPr/>
          <a:lstStyle>
            <a:lvl1pPr>
              <a:defRPr sz="2800">
                <a:solidFill>
                  <a:srgbClr val="000000"/>
                </a:solidFill>
              </a:defRPr>
            </a:lvl1pPr>
            <a:lvl2pPr>
              <a:defRPr sz="2400">
                <a:solidFill>
                  <a:srgbClr val="000000"/>
                </a:solidFill>
              </a:defRPr>
            </a:lvl2pPr>
            <a:lvl3pPr>
              <a:defRPr sz="2000">
                <a:solidFill>
                  <a:srgbClr val="000000"/>
                </a:solidFill>
              </a:defRPr>
            </a:lvl3pPr>
            <a:lvl4pPr>
              <a:defRPr sz="1800">
                <a:solidFill>
                  <a:srgbClr val="00000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8205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10" name="Title 1"/>
          <p:cNvSpPr>
            <a:spLocks noGrp="1"/>
          </p:cNvSpPr>
          <p:nvPr>
            <p:ph type="title"/>
          </p:nvPr>
        </p:nvSpPr>
        <p:spPr>
          <a:xfrm>
            <a:off x="174990" y="102682"/>
            <a:ext cx="8794020" cy="536781"/>
          </a:xfrm>
        </p:spPr>
        <p:txBody>
          <a:bodyPr/>
          <a:lstStyle/>
          <a:p>
            <a:r>
              <a:rPr lang="en-US"/>
              <a:t>Click to edit Master title style</a:t>
            </a:r>
          </a:p>
        </p:txBody>
      </p:sp>
    </p:spTree>
    <p:extLst>
      <p:ext uri="{BB962C8B-B14F-4D97-AF65-F5344CB8AC3E}">
        <p14:creationId xmlns:p14="http://schemas.microsoft.com/office/powerpoint/2010/main" val="3707528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084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976395"/>
            <a:ext cx="3008313" cy="872345"/>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76393"/>
            <a:ext cx="5111750" cy="34827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5" y="1848739"/>
            <a:ext cx="3008313" cy="2610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8"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227631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solidFill>
                  <a:srgbClr val="000000"/>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959568"/>
            <a:ext cx="5486400" cy="2589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9233"/>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
        <p:nvSpPr>
          <p:cNvPr id="9" name="Title 1"/>
          <p:cNvSpPr txBox="1">
            <a:spLocks/>
          </p:cNvSpPr>
          <p:nvPr/>
        </p:nvSpPr>
        <p:spPr>
          <a:xfrm>
            <a:off x="174990" y="102682"/>
            <a:ext cx="8794020" cy="5367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FFFFFF"/>
                </a:solidFill>
                <a:latin typeface="Avenir Next Regular"/>
                <a:ea typeface="+mj-ea"/>
                <a:cs typeface="Avenir Next Regular"/>
              </a:defRPr>
            </a:lvl1pPr>
          </a:lstStyle>
          <a:p>
            <a:r>
              <a:rPr lang="en-US" sz="3600" dirty="0">
                <a:solidFill>
                  <a:srgbClr val="172E55"/>
                </a:solidFill>
              </a:rPr>
              <a:t>Click to edit Master title style</a:t>
            </a:r>
          </a:p>
        </p:txBody>
      </p:sp>
    </p:spTree>
    <p:extLst>
      <p:ext uri="{BB962C8B-B14F-4D97-AF65-F5344CB8AC3E}">
        <p14:creationId xmlns:p14="http://schemas.microsoft.com/office/powerpoint/2010/main" val="414087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003705"/>
            <a:ext cx="8229600" cy="33976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3470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2"/>
                </a:solidFill>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269619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srcRect/>
          <a:stretch/>
        </p:blipFill>
        <p:spPr>
          <a:xfrm>
            <a:off x="5766" y="762"/>
            <a:ext cx="9132465" cy="5141975"/>
          </a:xfrm>
          <a:prstGeom prst="rect">
            <a:avLst/>
          </a:prstGeom>
        </p:spPr>
      </p:pic>
      <p:sp>
        <p:nvSpPr>
          <p:cNvPr id="2" name="Title Placeholder 1"/>
          <p:cNvSpPr>
            <a:spLocks noGrp="1"/>
          </p:cNvSpPr>
          <p:nvPr>
            <p:ph type="title"/>
          </p:nvPr>
        </p:nvSpPr>
        <p:spPr>
          <a:xfrm>
            <a:off x="174990" y="102682"/>
            <a:ext cx="8794020" cy="53678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835410" y="4817784"/>
            <a:ext cx="2133600" cy="274097"/>
          </a:xfrm>
          <a:prstGeom prst="rect">
            <a:avLst/>
          </a:prstGeom>
        </p:spPr>
        <p:txBody>
          <a:bodyPr vert="horz" lIns="91440" tIns="45720" rIns="91440" bIns="45720" rtlCol="0" anchor="ctr"/>
          <a:lstStyle>
            <a:lvl1pPr algn="r">
              <a:defRPr sz="1200" b="0">
                <a:solidFill>
                  <a:schemeClr val="bg1"/>
                </a:solidFill>
                <a:latin typeface="+mn-lt"/>
                <a:cs typeface="Avenir Next Regular"/>
              </a:defRPr>
            </a:lvl1pPr>
          </a:lstStyle>
          <a:p>
            <a:fld id="{AF396DAA-9B3B-2748-9C7F-0FEF1858152B}" type="slidenum">
              <a:rPr lang="en-US" smtClean="0"/>
              <a:pPr/>
              <a:t>‹#›</a:t>
            </a:fld>
            <a:endParaRPr lang="en-US" dirty="0"/>
          </a:p>
        </p:txBody>
      </p:sp>
    </p:spTree>
    <p:extLst>
      <p:ext uri="{BB962C8B-B14F-4D97-AF65-F5344CB8AC3E}">
        <p14:creationId xmlns:p14="http://schemas.microsoft.com/office/powerpoint/2010/main" val="37756223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2" r:id="rId6"/>
    <p:sldLayoutId id="2147483683" r:id="rId7"/>
    <p:sldLayoutId id="2147483684" r:id="rId8"/>
    <p:sldLayoutId id="2147483685" r:id="rId9"/>
  </p:sldLayoutIdLst>
  <p:hf hdr="0" ftr="0"/>
  <p:txStyles>
    <p:titleStyle>
      <a:lvl1pPr algn="ctr" defTabSz="457200" rtl="0" eaLnBrk="1" latinLnBrk="0" hangingPunct="1">
        <a:spcBef>
          <a:spcPct val="0"/>
        </a:spcBef>
        <a:buNone/>
        <a:defRPr sz="3600" kern="1200">
          <a:solidFill>
            <a:srgbClr val="000000"/>
          </a:solidFill>
          <a:latin typeface="+mj-lt"/>
          <a:ea typeface="+mj-ea"/>
          <a:cs typeface="Avenir Next Regular"/>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ED89-CD66-5D40-B2EE-6EEF4169BFC8}"/>
              </a:ext>
            </a:extLst>
          </p:cNvPr>
          <p:cNvSpPr>
            <a:spLocks noGrp="1"/>
          </p:cNvSpPr>
          <p:nvPr>
            <p:ph type="ctrTitle"/>
          </p:nvPr>
        </p:nvSpPr>
        <p:spPr>
          <a:xfrm>
            <a:off x="278195" y="1373114"/>
            <a:ext cx="8138708" cy="1103540"/>
          </a:xfrm>
        </p:spPr>
        <p:txBody>
          <a:bodyPr>
            <a:normAutofit fontScale="90000"/>
          </a:bodyPr>
          <a:lstStyle/>
          <a:p>
            <a:pPr>
              <a:spcBef>
                <a:spcPts val="0"/>
              </a:spcBef>
              <a:spcAft>
                <a:spcPts val="1200"/>
              </a:spcAft>
            </a:pPr>
            <a:r>
              <a:rPr lang="en-US" b="1" dirty="0"/>
              <a:t>Realizing the Interoperability Dream </a:t>
            </a:r>
            <a:br>
              <a:rPr lang="en-US" b="1" dirty="0"/>
            </a:br>
            <a:r>
              <a:rPr lang="en-US" sz="1200" b="1" dirty="0"/>
              <a:t> </a:t>
            </a:r>
            <a:br>
              <a:rPr lang="en-US" b="1" dirty="0"/>
            </a:br>
            <a:r>
              <a:rPr lang="en-US" sz="2700" dirty="0"/>
              <a:t>Validating that Applied Metadata Enables Specific Use Cases is Key to the Promise of Interoperability</a:t>
            </a:r>
          </a:p>
        </p:txBody>
      </p:sp>
      <p:sp>
        <p:nvSpPr>
          <p:cNvPr id="3" name="Subtitle 2">
            <a:extLst>
              <a:ext uri="{FF2B5EF4-FFF2-40B4-BE49-F238E27FC236}">
                <a16:creationId xmlns:a16="http://schemas.microsoft.com/office/drawing/2014/main" id="{5C0FFCA9-A044-D944-9737-6474731B27AF}"/>
              </a:ext>
            </a:extLst>
          </p:cNvPr>
          <p:cNvSpPr>
            <a:spLocks noGrp="1"/>
          </p:cNvSpPr>
          <p:nvPr>
            <p:ph type="subTitle" idx="1"/>
          </p:nvPr>
        </p:nvSpPr>
        <p:spPr>
          <a:ln>
            <a:noFill/>
          </a:ln>
        </p:spPr>
        <p:txBody>
          <a:bodyPr/>
          <a:lstStyle/>
          <a:p>
            <a:r>
              <a:rPr lang="en-US" dirty="0"/>
              <a:t>General Session 1</a:t>
            </a:r>
          </a:p>
        </p:txBody>
      </p:sp>
      <p:pic>
        <p:nvPicPr>
          <p:cNvPr id="7" name="Picture Placeholder 6" descr="A person wearing glasses and a blue jacket&#10;&#10;AI-generated content may be incorrect.">
            <a:extLst>
              <a:ext uri="{FF2B5EF4-FFF2-40B4-BE49-F238E27FC236}">
                <a16:creationId xmlns:a16="http://schemas.microsoft.com/office/drawing/2014/main" id="{B63DD7EA-ECC1-8B46-6119-93F4522ADFB2}"/>
              </a:ext>
            </a:extLst>
          </p:cNvPr>
          <p:cNvPicPr>
            <a:picLocks noGrp="1" noChangeAspect="1"/>
          </p:cNvPicPr>
          <p:nvPr>
            <p:ph type="pic" sz="quarter" idx="10"/>
          </p:nvPr>
        </p:nvPicPr>
        <p:blipFill>
          <a:blip r:embed="rId3"/>
          <a:srcRect l="25131" t="7805" r="25131"/>
          <a:stretch/>
        </p:blipFill>
        <p:spPr>
          <a:xfrm>
            <a:off x="278195" y="2785339"/>
            <a:ext cx="1592406" cy="1653021"/>
          </a:xfrm>
        </p:spPr>
      </p:pic>
      <p:sp>
        <p:nvSpPr>
          <p:cNvPr id="5" name="Text Placeholder 4">
            <a:extLst>
              <a:ext uri="{FF2B5EF4-FFF2-40B4-BE49-F238E27FC236}">
                <a16:creationId xmlns:a16="http://schemas.microsoft.com/office/drawing/2014/main" id="{A3038BBC-76B7-6246-98C0-9AC289316B86}"/>
              </a:ext>
            </a:extLst>
          </p:cNvPr>
          <p:cNvSpPr>
            <a:spLocks noGrp="1"/>
          </p:cNvSpPr>
          <p:nvPr>
            <p:ph type="body" sz="quarter" idx="12"/>
          </p:nvPr>
        </p:nvSpPr>
        <p:spPr>
          <a:xfrm>
            <a:off x="1966308" y="3592223"/>
            <a:ext cx="5239422" cy="846138"/>
          </a:xfrm>
        </p:spPr>
        <p:txBody>
          <a:bodyPr/>
          <a:lstStyle/>
          <a:p>
            <a:r>
              <a:rPr lang="en-US" dirty="0"/>
              <a:t>Nick Gayeski, PhD</a:t>
            </a:r>
          </a:p>
          <a:p>
            <a:r>
              <a:rPr lang="en-US" dirty="0"/>
              <a:t>Co-Executive Director, Project Haystack</a:t>
            </a:r>
          </a:p>
        </p:txBody>
      </p:sp>
    </p:spTree>
    <p:extLst>
      <p:ext uri="{BB962C8B-B14F-4D97-AF65-F5344CB8AC3E}">
        <p14:creationId xmlns:p14="http://schemas.microsoft.com/office/powerpoint/2010/main" val="95821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EA6D9-4F2F-296F-3558-DC22860E3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157242-100D-0585-6B8B-093C571C7803}"/>
              </a:ext>
            </a:extLst>
          </p:cNvPr>
          <p:cNvSpPr>
            <a:spLocks noGrp="1"/>
          </p:cNvSpPr>
          <p:nvPr>
            <p:ph type="title"/>
          </p:nvPr>
        </p:nvSpPr>
        <p:spPr>
          <a:xfrm>
            <a:off x="135714" y="187902"/>
            <a:ext cx="8794020" cy="536781"/>
          </a:xfrm>
        </p:spPr>
        <p:txBody>
          <a:bodyPr>
            <a:normAutofit fontScale="90000"/>
          </a:bodyPr>
          <a:lstStyle/>
          <a:p>
            <a:r>
              <a:rPr lang="en-US" dirty="0"/>
              <a:t>Validate Existing Metadata Relative to a Need</a:t>
            </a:r>
          </a:p>
        </p:txBody>
      </p:sp>
      <p:sp>
        <p:nvSpPr>
          <p:cNvPr id="4" name="Slide Number Placeholder 3">
            <a:extLst>
              <a:ext uri="{FF2B5EF4-FFF2-40B4-BE49-F238E27FC236}">
                <a16:creationId xmlns:a16="http://schemas.microsoft.com/office/drawing/2014/main" id="{1C71B41C-323B-5809-BDDA-ABF7D78B4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5" name="Content Placeholder 2">
            <a:extLst>
              <a:ext uri="{FF2B5EF4-FFF2-40B4-BE49-F238E27FC236}">
                <a16:creationId xmlns:a16="http://schemas.microsoft.com/office/drawing/2014/main" id="{345388F0-198A-A99E-8871-014812DD5630}"/>
              </a:ext>
            </a:extLst>
          </p:cNvPr>
          <p:cNvSpPr txBox="1">
            <a:spLocks/>
          </p:cNvSpPr>
          <p:nvPr/>
        </p:nvSpPr>
        <p:spPr>
          <a:xfrm>
            <a:off x="1448551" y="3258143"/>
            <a:ext cx="1561346" cy="8664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t>
            </a: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A</a:t>
            </a:r>
            <a:r>
              <a:rPr kumimoji="0" lang="en-US" sz="2000" b="1" i="0" u="none" strike="noStrike" kern="1200" cap="none" spc="0" normalizeH="0" baseline="0" noProof="0" dirty="0">
                <a:ln>
                  <a:noFill/>
                </a:ln>
                <a:solidFill>
                  <a:srgbClr val="002841"/>
                </a:solidFill>
                <a:effectLst/>
                <a:uLnTx/>
                <a:uFillTx/>
                <a:latin typeface="Franklin Gothic Book"/>
                <a:ea typeface="+mn-ea"/>
              </a:rPr>
              <a:t>, B</a:t>
            </a:r>
          </a:p>
        </p:txBody>
      </p:sp>
      <p:sp>
        <p:nvSpPr>
          <p:cNvPr id="6" name="Content Placeholder 2">
            <a:extLst>
              <a:ext uri="{FF2B5EF4-FFF2-40B4-BE49-F238E27FC236}">
                <a16:creationId xmlns:a16="http://schemas.microsoft.com/office/drawing/2014/main" id="{54297932-4CF1-EDD9-BF03-6927538F79A2}"/>
              </a:ext>
            </a:extLst>
          </p:cNvPr>
          <p:cNvSpPr txBox="1">
            <a:spLocks/>
          </p:cNvSpPr>
          <p:nvPr/>
        </p:nvSpPr>
        <p:spPr>
          <a:xfrm>
            <a:off x="3149426" y="3250747"/>
            <a:ext cx="1431153" cy="88125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 C</a:t>
            </a:r>
          </a:p>
        </p:txBody>
      </p:sp>
      <p:sp>
        <p:nvSpPr>
          <p:cNvPr id="7" name="Content Placeholder 2">
            <a:extLst>
              <a:ext uri="{FF2B5EF4-FFF2-40B4-BE49-F238E27FC236}">
                <a16:creationId xmlns:a16="http://schemas.microsoft.com/office/drawing/2014/main" id="{99CD776E-88BB-8D09-4BDE-5C2A0779DACA}"/>
              </a:ext>
            </a:extLst>
          </p:cNvPr>
          <p:cNvSpPr txBox="1">
            <a:spLocks/>
          </p:cNvSpPr>
          <p:nvPr/>
        </p:nvSpPr>
        <p:spPr>
          <a:xfrm>
            <a:off x="4720108" y="3245637"/>
            <a:ext cx="1733893"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W, X, Y</a:t>
            </a:r>
          </a:p>
        </p:txBody>
      </p:sp>
      <p:sp>
        <p:nvSpPr>
          <p:cNvPr id="8" name="Content Placeholder 2">
            <a:extLst>
              <a:ext uri="{FF2B5EF4-FFF2-40B4-BE49-F238E27FC236}">
                <a16:creationId xmlns:a16="http://schemas.microsoft.com/office/drawing/2014/main" id="{BCECE5F0-E903-F0E6-8C16-02DA07FA3160}"/>
              </a:ext>
            </a:extLst>
          </p:cNvPr>
          <p:cNvSpPr txBox="1">
            <a:spLocks/>
          </p:cNvSpPr>
          <p:nvPr/>
        </p:nvSpPr>
        <p:spPr>
          <a:xfrm>
            <a:off x="6570318" y="3250747"/>
            <a:ext cx="1537825"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Y, </a:t>
            </a: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Z</a:t>
            </a:r>
          </a:p>
        </p:txBody>
      </p:sp>
      <p:sp>
        <p:nvSpPr>
          <p:cNvPr id="9" name="Rectangle 8">
            <a:extLst>
              <a:ext uri="{FF2B5EF4-FFF2-40B4-BE49-F238E27FC236}">
                <a16:creationId xmlns:a16="http://schemas.microsoft.com/office/drawing/2014/main" id="{0710DB0C-F210-414D-05E2-51E6C9DB6906}"/>
              </a:ext>
            </a:extLst>
          </p:cNvPr>
          <p:cNvSpPr/>
          <p:nvPr/>
        </p:nvSpPr>
        <p:spPr>
          <a:xfrm>
            <a:off x="1154680" y="3017021"/>
            <a:ext cx="7061571" cy="1348420"/>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6CAB25BF-1EB4-74E1-750C-842A3FBD8FB9}"/>
              </a:ext>
            </a:extLst>
          </p:cNvPr>
          <p:cNvSpPr txBox="1">
            <a:spLocks/>
          </p:cNvSpPr>
          <p:nvPr/>
        </p:nvSpPr>
        <p:spPr>
          <a:xfrm>
            <a:off x="3703162" y="1411959"/>
            <a:ext cx="1770719" cy="866465"/>
          </a:xfrm>
          <a:prstGeom prst="rect">
            <a:avLst/>
          </a:prstGeom>
          <a:solidFill>
            <a:srgbClr val="00B050">
              <a:alpha val="21176"/>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000" b="1" dirty="0">
                <a:solidFill>
                  <a:srgbClr val="002841"/>
                </a:solidFill>
                <a:latin typeface="Franklin Gothic Book"/>
              </a:rPr>
              <a:t>New Application</a:t>
            </a:r>
            <a:endParaRPr kumimoji="0" lang="en-US" sz="2000" b="1" i="0" u="none" strike="noStrike" kern="1200" cap="none" spc="0" normalizeH="0" baseline="0" noProof="0" dirty="0">
              <a:ln>
                <a:noFill/>
              </a:ln>
              <a:solidFill>
                <a:srgbClr val="002841"/>
              </a:solidFill>
              <a:effectLst/>
              <a:uLnTx/>
              <a:uFillTx/>
              <a:latin typeface="Franklin Gothic Book"/>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Needs: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W, X, 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B, C</a:t>
            </a:r>
          </a:p>
        </p:txBody>
      </p:sp>
      <p:sp>
        <p:nvSpPr>
          <p:cNvPr id="11" name="Rectangle 10">
            <a:extLst>
              <a:ext uri="{FF2B5EF4-FFF2-40B4-BE49-F238E27FC236}">
                <a16:creationId xmlns:a16="http://schemas.microsoft.com/office/drawing/2014/main" id="{D7598BF4-1F74-9F92-8741-5FD95B7066B9}"/>
              </a:ext>
            </a:extLst>
          </p:cNvPr>
          <p:cNvSpPr/>
          <p:nvPr/>
        </p:nvSpPr>
        <p:spPr>
          <a:xfrm>
            <a:off x="2296483" y="3121377"/>
            <a:ext cx="5232299" cy="1114983"/>
          </a:xfrm>
          <a:prstGeom prst="rect">
            <a:avLst/>
          </a:prstGeom>
          <a:solidFill>
            <a:srgbClr val="00B050">
              <a:alpha val="21176"/>
            </a:srgb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13" name="Straight Connector 12">
            <a:extLst>
              <a:ext uri="{FF2B5EF4-FFF2-40B4-BE49-F238E27FC236}">
                <a16:creationId xmlns:a16="http://schemas.microsoft.com/office/drawing/2014/main" id="{159BAA78-689E-AFF8-421C-5C4112B88708}"/>
              </a:ext>
            </a:extLst>
          </p:cNvPr>
          <p:cNvCxnSpPr>
            <a:cxnSpLocks/>
          </p:cNvCxnSpPr>
          <p:nvPr/>
        </p:nvCxnSpPr>
        <p:spPr>
          <a:xfrm>
            <a:off x="4588522" y="2382780"/>
            <a:ext cx="0" cy="518172"/>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a:extLst>
              <a:ext uri="{FF2B5EF4-FFF2-40B4-BE49-F238E27FC236}">
                <a16:creationId xmlns:a16="http://schemas.microsoft.com/office/drawing/2014/main" id="{81F18123-8356-555D-E4CB-E6410B2E48A9}"/>
              </a:ext>
            </a:extLst>
          </p:cNvPr>
          <p:cNvSpPr txBox="1"/>
          <p:nvPr/>
        </p:nvSpPr>
        <p:spPr>
          <a:xfrm>
            <a:off x="1080778" y="4322005"/>
            <a:ext cx="3209980" cy="276999"/>
          </a:xfrm>
          <a:prstGeom prst="rect">
            <a:avLst/>
          </a:prstGeom>
          <a:noFill/>
        </p:spPr>
        <p:txBody>
          <a:bodyPr wrap="square" rtlCol="0">
            <a:spAutoFit/>
          </a:bodyPr>
          <a:lstStyle/>
          <a:p>
            <a:r>
              <a:rPr lang="en-US" sz="1200" dirty="0"/>
              <a:t>Site with Haystack Metadata</a:t>
            </a:r>
          </a:p>
        </p:txBody>
      </p:sp>
      <p:pic>
        <p:nvPicPr>
          <p:cNvPr id="15" name="Graphic 14" descr="Gears with solid fill">
            <a:extLst>
              <a:ext uri="{FF2B5EF4-FFF2-40B4-BE49-F238E27FC236}">
                <a16:creationId xmlns:a16="http://schemas.microsoft.com/office/drawing/2014/main" id="{E0F6C28E-BE48-AD99-6186-F2A0EA6347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027" y="2528291"/>
            <a:ext cx="276989" cy="276989"/>
          </a:xfrm>
          <a:prstGeom prst="rect">
            <a:avLst/>
          </a:prstGeom>
        </p:spPr>
      </p:pic>
      <p:cxnSp>
        <p:nvCxnSpPr>
          <p:cNvPr id="16" name="Straight Connector 15">
            <a:extLst>
              <a:ext uri="{FF2B5EF4-FFF2-40B4-BE49-F238E27FC236}">
                <a16:creationId xmlns:a16="http://schemas.microsoft.com/office/drawing/2014/main" id="{28918F76-1DFA-3527-AD89-77693DABC8DA}"/>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97B3B640-4EF9-8369-9C70-E5DDDEA2A9A1}"/>
              </a:ext>
            </a:extLst>
          </p:cNvPr>
          <p:cNvSpPr txBox="1"/>
          <p:nvPr/>
        </p:nvSpPr>
        <p:spPr>
          <a:xfrm>
            <a:off x="392691" y="1240966"/>
            <a:ext cx="2896586" cy="1200329"/>
          </a:xfrm>
          <a:prstGeom prst="rect">
            <a:avLst/>
          </a:prstGeom>
          <a:noFill/>
        </p:spPr>
        <p:txBody>
          <a:bodyPr wrap="square" rtlCol="0">
            <a:spAutoFit/>
          </a:bodyPr>
          <a:lstStyle/>
          <a:p>
            <a:r>
              <a:rPr lang="en-US" dirty="0"/>
              <a:t>How do we check whether existing metadata can support a new use case?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781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C888A7-774E-5306-593F-A060EE4CB25C}"/>
              </a:ext>
            </a:extLst>
          </p:cNvPr>
          <p:cNvSpPr>
            <a:spLocks noGrp="1"/>
          </p:cNvSpPr>
          <p:nvPr>
            <p:ph type="sldNum" sz="quarter" idx="12"/>
          </p:nvPr>
        </p:nvSpPr>
        <p:spPr/>
        <p:txBody>
          <a:bodyPr/>
          <a:lstStyle/>
          <a:p>
            <a:fld id="{AF396DAA-9B3B-2748-9C7F-0FEF1858152B}" type="slidenum">
              <a:rPr lang="en-US" smtClean="0"/>
              <a:pPr/>
              <a:t>11</a:t>
            </a:fld>
            <a:endParaRPr lang="en-US" dirty="0"/>
          </a:p>
        </p:txBody>
      </p:sp>
      <p:sp>
        <p:nvSpPr>
          <p:cNvPr id="5" name="Content Placeholder 2">
            <a:extLst>
              <a:ext uri="{FF2B5EF4-FFF2-40B4-BE49-F238E27FC236}">
                <a16:creationId xmlns:a16="http://schemas.microsoft.com/office/drawing/2014/main" id="{B1230DEB-3354-2A06-B65E-CBDAA78653AF}"/>
              </a:ext>
            </a:extLst>
          </p:cNvPr>
          <p:cNvSpPr txBox="1">
            <a:spLocks/>
          </p:cNvSpPr>
          <p:nvPr/>
        </p:nvSpPr>
        <p:spPr>
          <a:xfrm>
            <a:off x="1448551" y="3258143"/>
            <a:ext cx="1561346" cy="8664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Device 1</a:t>
            </a:r>
          </a:p>
          <a:p>
            <a:pPr marL="0" indent="0">
              <a:buFont typeface="Arial"/>
              <a:buNone/>
            </a:pPr>
            <a:r>
              <a:rPr lang="en-US" sz="2000" b="1" dirty="0"/>
              <a:t>Tags </a:t>
            </a:r>
            <a:r>
              <a:rPr lang="en-US" sz="2000" b="1" dirty="0">
                <a:solidFill>
                  <a:schemeClr val="bg1">
                    <a:lumMod val="65000"/>
                  </a:schemeClr>
                </a:solidFill>
              </a:rPr>
              <a:t>A</a:t>
            </a:r>
            <a:r>
              <a:rPr lang="en-US" sz="2000" b="1" dirty="0"/>
              <a:t>, B</a:t>
            </a:r>
          </a:p>
        </p:txBody>
      </p:sp>
      <p:sp>
        <p:nvSpPr>
          <p:cNvPr id="6" name="Content Placeholder 2">
            <a:extLst>
              <a:ext uri="{FF2B5EF4-FFF2-40B4-BE49-F238E27FC236}">
                <a16:creationId xmlns:a16="http://schemas.microsoft.com/office/drawing/2014/main" id="{85C4F5A8-2D58-19B1-00F8-721E8D0104FB}"/>
              </a:ext>
            </a:extLst>
          </p:cNvPr>
          <p:cNvSpPr txBox="1">
            <a:spLocks/>
          </p:cNvSpPr>
          <p:nvPr/>
        </p:nvSpPr>
        <p:spPr>
          <a:xfrm>
            <a:off x="3149426" y="3250747"/>
            <a:ext cx="1431153" cy="88125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Device 2</a:t>
            </a:r>
          </a:p>
          <a:p>
            <a:pPr marL="0" indent="0">
              <a:buFont typeface="Arial"/>
              <a:buNone/>
            </a:pPr>
            <a:r>
              <a:rPr lang="en-US" sz="2000" b="1" dirty="0"/>
              <a:t>Tags A, C</a:t>
            </a:r>
          </a:p>
        </p:txBody>
      </p:sp>
      <p:sp>
        <p:nvSpPr>
          <p:cNvPr id="7" name="Content Placeholder 2">
            <a:extLst>
              <a:ext uri="{FF2B5EF4-FFF2-40B4-BE49-F238E27FC236}">
                <a16:creationId xmlns:a16="http://schemas.microsoft.com/office/drawing/2014/main" id="{17FD4813-DAF4-FB8F-786B-315DD5B87C7E}"/>
              </a:ext>
            </a:extLst>
          </p:cNvPr>
          <p:cNvSpPr txBox="1">
            <a:spLocks/>
          </p:cNvSpPr>
          <p:nvPr/>
        </p:nvSpPr>
        <p:spPr>
          <a:xfrm>
            <a:off x="4720108" y="3245637"/>
            <a:ext cx="1733893"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Application 1</a:t>
            </a:r>
          </a:p>
          <a:p>
            <a:pPr marL="0" indent="0">
              <a:buFont typeface="Arial"/>
              <a:buNone/>
            </a:pPr>
            <a:r>
              <a:rPr lang="en-US" sz="2000" b="1" dirty="0"/>
              <a:t>Protos W, X, Y</a:t>
            </a:r>
          </a:p>
        </p:txBody>
      </p:sp>
      <p:sp>
        <p:nvSpPr>
          <p:cNvPr id="8" name="Content Placeholder 2">
            <a:extLst>
              <a:ext uri="{FF2B5EF4-FFF2-40B4-BE49-F238E27FC236}">
                <a16:creationId xmlns:a16="http://schemas.microsoft.com/office/drawing/2014/main" id="{2AAB28D4-FFB2-EECF-0939-9C9D545904F9}"/>
              </a:ext>
            </a:extLst>
          </p:cNvPr>
          <p:cNvSpPr txBox="1">
            <a:spLocks/>
          </p:cNvSpPr>
          <p:nvPr/>
        </p:nvSpPr>
        <p:spPr>
          <a:xfrm>
            <a:off x="6570318" y="3250747"/>
            <a:ext cx="1537825"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Application 2</a:t>
            </a:r>
          </a:p>
          <a:p>
            <a:pPr marL="0" indent="0">
              <a:buFont typeface="Arial"/>
              <a:buNone/>
            </a:pPr>
            <a:r>
              <a:rPr lang="en-US" sz="2000" b="1" dirty="0"/>
              <a:t>Protos Y, </a:t>
            </a:r>
            <a:r>
              <a:rPr lang="en-US" sz="2000" b="1" dirty="0">
                <a:solidFill>
                  <a:schemeClr val="bg1">
                    <a:lumMod val="65000"/>
                  </a:schemeClr>
                </a:solidFill>
              </a:rPr>
              <a:t>Z</a:t>
            </a:r>
          </a:p>
        </p:txBody>
      </p:sp>
      <p:sp>
        <p:nvSpPr>
          <p:cNvPr id="9" name="Rectangle 8">
            <a:extLst>
              <a:ext uri="{FF2B5EF4-FFF2-40B4-BE49-F238E27FC236}">
                <a16:creationId xmlns:a16="http://schemas.microsoft.com/office/drawing/2014/main" id="{192DACB0-5C9B-F64D-652A-3D1108F5A0D9}"/>
              </a:ext>
            </a:extLst>
          </p:cNvPr>
          <p:cNvSpPr/>
          <p:nvPr/>
        </p:nvSpPr>
        <p:spPr>
          <a:xfrm>
            <a:off x="1154680" y="3017021"/>
            <a:ext cx="7061571" cy="1348420"/>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2">
            <a:extLst>
              <a:ext uri="{FF2B5EF4-FFF2-40B4-BE49-F238E27FC236}">
                <a16:creationId xmlns:a16="http://schemas.microsoft.com/office/drawing/2014/main" id="{BFE7D93E-4D76-3602-2CD0-7EB5E9E6764F}"/>
              </a:ext>
            </a:extLst>
          </p:cNvPr>
          <p:cNvSpPr txBox="1">
            <a:spLocks/>
          </p:cNvSpPr>
          <p:nvPr/>
        </p:nvSpPr>
        <p:spPr>
          <a:xfrm>
            <a:off x="3703162" y="1407062"/>
            <a:ext cx="1770719" cy="866465"/>
          </a:xfrm>
          <a:prstGeom prst="rect">
            <a:avLst/>
          </a:prstGeom>
          <a:solidFill>
            <a:srgbClr val="FFC000">
              <a:alpha val="21176"/>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New Application</a:t>
            </a:r>
          </a:p>
          <a:p>
            <a:pPr marL="0" indent="0">
              <a:buFont typeface="Arial"/>
              <a:buNone/>
            </a:pPr>
            <a:r>
              <a:rPr lang="en-US" sz="2000" b="1" dirty="0"/>
              <a:t>Needs:</a:t>
            </a:r>
          </a:p>
          <a:p>
            <a:pPr marL="0" indent="0">
              <a:buFont typeface="Arial"/>
              <a:buNone/>
            </a:pPr>
            <a:r>
              <a:rPr lang="en-US" sz="2000" b="1" dirty="0"/>
              <a:t>Protos W, X, Y</a:t>
            </a:r>
          </a:p>
          <a:p>
            <a:pPr marL="0" indent="0">
              <a:buFont typeface="Arial"/>
              <a:buNone/>
            </a:pPr>
            <a:r>
              <a:rPr lang="en-US" sz="2000" b="1" dirty="0"/>
              <a:t>Tag sets B, C, D</a:t>
            </a:r>
          </a:p>
        </p:txBody>
      </p:sp>
      <p:sp>
        <p:nvSpPr>
          <p:cNvPr id="11" name="Rectangle 10">
            <a:extLst>
              <a:ext uri="{FF2B5EF4-FFF2-40B4-BE49-F238E27FC236}">
                <a16:creationId xmlns:a16="http://schemas.microsoft.com/office/drawing/2014/main" id="{FF2AD5FE-EC92-5943-9ADB-18EBB78FAF98}"/>
              </a:ext>
            </a:extLst>
          </p:cNvPr>
          <p:cNvSpPr/>
          <p:nvPr/>
        </p:nvSpPr>
        <p:spPr>
          <a:xfrm>
            <a:off x="2296483" y="3121377"/>
            <a:ext cx="5232299" cy="1114983"/>
          </a:xfrm>
          <a:prstGeom prst="rect">
            <a:avLst/>
          </a:prstGeom>
          <a:solidFill>
            <a:schemeClr val="accent1">
              <a:lumMod val="75000"/>
              <a:alpha val="21176"/>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BE1298B-CA0F-8D0B-D538-61C39902BDBF}"/>
              </a:ext>
            </a:extLst>
          </p:cNvPr>
          <p:cNvCxnSpPr>
            <a:cxnSpLocks/>
          </p:cNvCxnSpPr>
          <p:nvPr/>
        </p:nvCxnSpPr>
        <p:spPr>
          <a:xfrm>
            <a:off x="4580579" y="2389454"/>
            <a:ext cx="7943" cy="511498"/>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1C2D15A-ECB3-5509-01F0-7FA56BCFBB0C}"/>
              </a:ext>
            </a:extLst>
          </p:cNvPr>
          <p:cNvSpPr txBox="1"/>
          <p:nvPr/>
        </p:nvSpPr>
        <p:spPr>
          <a:xfrm>
            <a:off x="4685465" y="2467661"/>
            <a:ext cx="1200131" cy="369332"/>
          </a:xfrm>
          <a:prstGeom prst="rect">
            <a:avLst/>
          </a:prstGeom>
          <a:noFill/>
        </p:spPr>
        <p:txBody>
          <a:bodyPr wrap="square" rtlCol="0">
            <a:spAutoFit/>
          </a:bodyPr>
          <a:lstStyle/>
          <a:p>
            <a:r>
              <a:rPr lang="en-US" dirty="0"/>
              <a:t>Missing D</a:t>
            </a:r>
          </a:p>
        </p:txBody>
      </p:sp>
      <p:sp>
        <p:nvSpPr>
          <p:cNvPr id="20" name="TextBox 19">
            <a:extLst>
              <a:ext uri="{FF2B5EF4-FFF2-40B4-BE49-F238E27FC236}">
                <a16:creationId xmlns:a16="http://schemas.microsoft.com/office/drawing/2014/main" id="{93533515-EAA0-6CCF-90E2-A954C960BCE0}"/>
              </a:ext>
            </a:extLst>
          </p:cNvPr>
          <p:cNvSpPr txBox="1"/>
          <p:nvPr/>
        </p:nvSpPr>
        <p:spPr>
          <a:xfrm>
            <a:off x="1080778" y="4322005"/>
            <a:ext cx="3209980" cy="276999"/>
          </a:xfrm>
          <a:prstGeom prst="rect">
            <a:avLst/>
          </a:prstGeom>
          <a:noFill/>
        </p:spPr>
        <p:txBody>
          <a:bodyPr wrap="square" rtlCol="0">
            <a:spAutoFit/>
          </a:bodyPr>
          <a:lstStyle/>
          <a:p>
            <a:r>
              <a:rPr lang="en-US" sz="1200" dirty="0"/>
              <a:t>Site with Haystack Metadata</a:t>
            </a:r>
          </a:p>
        </p:txBody>
      </p:sp>
      <p:sp>
        <p:nvSpPr>
          <p:cNvPr id="23" name="Title 1">
            <a:extLst>
              <a:ext uri="{FF2B5EF4-FFF2-40B4-BE49-F238E27FC236}">
                <a16:creationId xmlns:a16="http://schemas.microsoft.com/office/drawing/2014/main" id="{041154C4-94E0-74BB-B589-926088D36008}"/>
              </a:ext>
            </a:extLst>
          </p:cNvPr>
          <p:cNvSpPr>
            <a:spLocks noGrp="1"/>
          </p:cNvSpPr>
          <p:nvPr>
            <p:ph type="title"/>
          </p:nvPr>
        </p:nvSpPr>
        <p:spPr>
          <a:xfrm>
            <a:off x="135714" y="187902"/>
            <a:ext cx="8794020" cy="536781"/>
          </a:xfrm>
        </p:spPr>
        <p:txBody>
          <a:bodyPr>
            <a:normAutofit fontScale="90000"/>
          </a:bodyPr>
          <a:lstStyle/>
          <a:p>
            <a:r>
              <a:rPr lang="en-US" dirty="0"/>
              <a:t>Validate Existing Metadata Relative to a Need</a:t>
            </a:r>
          </a:p>
        </p:txBody>
      </p:sp>
      <p:pic>
        <p:nvPicPr>
          <p:cNvPr id="24" name="Graphic 23" descr="Gears with solid fill">
            <a:extLst>
              <a:ext uri="{FF2B5EF4-FFF2-40B4-BE49-F238E27FC236}">
                <a16:creationId xmlns:a16="http://schemas.microsoft.com/office/drawing/2014/main" id="{E505BA60-FACA-7E40-DEBD-431B0287D8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027" y="2528291"/>
            <a:ext cx="276989" cy="276989"/>
          </a:xfrm>
          <a:prstGeom prst="rect">
            <a:avLst/>
          </a:prstGeom>
        </p:spPr>
      </p:pic>
      <p:cxnSp>
        <p:nvCxnSpPr>
          <p:cNvPr id="25" name="Straight Connector 24">
            <a:extLst>
              <a:ext uri="{FF2B5EF4-FFF2-40B4-BE49-F238E27FC236}">
                <a16:creationId xmlns:a16="http://schemas.microsoft.com/office/drawing/2014/main" id="{4DE525B8-FBCD-D712-A287-B78B978FFF5C}"/>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613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3D08A-48BF-5392-887C-0849DA54832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DCB0DF-32DD-0778-C9F1-B2E14EB530F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5" name="Content Placeholder 2">
            <a:extLst>
              <a:ext uri="{FF2B5EF4-FFF2-40B4-BE49-F238E27FC236}">
                <a16:creationId xmlns:a16="http://schemas.microsoft.com/office/drawing/2014/main" id="{28553A40-A0BF-D743-91F4-A693B5CCD785}"/>
              </a:ext>
            </a:extLst>
          </p:cNvPr>
          <p:cNvSpPr txBox="1">
            <a:spLocks/>
          </p:cNvSpPr>
          <p:nvPr/>
        </p:nvSpPr>
        <p:spPr>
          <a:xfrm>
            <a:off x="1448551" y="3258143"/>
            <a:ext cx="1561346" cy="8664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Tags A, B</a:t>
            </a:r>
          </a:p>
        </p:txBody>
      </p:sp>
      <p:sp>
        <p:nvSpPr>
          <p:cNvPr id="6" name="Content Placeholder 2">
            <a:extLst>
              <a:ext uri="{FF2B5EF4-FFF2-40B4-BE49-F238E27FC236}">
                <a16:creationId xmlns:a16="http://schemas.microsoft.com/office/drawing/2014/main" id="{8B3DF356-4042-DBC6-8DBA-571E9AE5CDBD}"/>
              </a:ext>
            </a:extLst>
          </p:cNvPr>
          <p:cNvSpPr txBox="1">
            <a:spLocks/>
          </p:cNvSpPr>
          <p:nvPr/>
        </p:nvSpPr>
        <p:spPr>
          <a:xfrm>
            <a:off x="3149426" y="3250747"/>
            <a:ext cx="1431153" cy="88125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Tags A, C</a:t>
            </a:r>
          </a:p>
        </p:txBody>
      </p:sp>
      <p:sp>
        <p:nvSpPr>
          <p:cNvPr id="7" name="Content Placeholder 2">
            <a:extLst>
              <a:ext uri="{FF2B5EF4-FFF2-40B4-BE49-F238E27FC236}">
                <a16:creationId xmlns:a16="http://schemas.microsoft.com/office/drawing/2014/main" id="{DFBE3B15-B61E-0092-0F1F-8ADDB0ED5753}"/>
              </a:ext>
            </a:extLst>
          </p:cNvPr>
          <p:cNvSpPr txBox="1">
            <a:spLocks/>
          </p:cNvSpPr>
          <p:nvPr/>
        </p:nvSpPr>
        <p:spPr>
          <a:xfrm>
            <a:off x="4720108" y="3245637"/>
            <a:ext cx="1733893"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Protos W, X, Y</a:t>
            </a:r>
          </a:p>
        </p:txBody>
      </p:sp>
      <p:sp>
        <p:nvSpPr>
          <p:cNvPr id="8" name="Content Placeholder 2">
            <a:extLst>
              <a:ext uri="{FF2B5EF4-FFF2-40B4-BE49-F238E27FC236}">
                <a16:creationId xmlns:a16="http://schemas.microsoft.com/office/drawing/2014/main" id="{A76F438B-EE6C-7ABF-8FC4-EF407A127A97}"/>
              </a:ext>
            </a:extLst>
          </p:cNvPr>
          <p:cNvSpPr txBox="1">
            <a:spLocks/>
          </p:cNvSpPr>
          <p:nvPr/>
        </p:nvSpPr>
        <p:spPr>
          <a:xfrm>
            <a:off x="6570318" y="3250747"/>
            <a:ext cx="1537825"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chemeClr val="bg1">
                    <a:lumMod val="65000"/>
                  </a:schemeClr>
                </a:solidFill>
                <a:effectLst/>
                <a:uLnTx/>
                <a:uFillTx/>
                <a:latin typeface="Franklin Gothic Book"/>
                <a:ea typeface="+mn-ea"/>
              </a:rPr>
              <a:t>Protos Y</a:t>
            </a:r>
            <a:r>
              <a:rPr kumimoji="0" lang="en-US" sz="2000" b="1" i="0" u="none" strike="noStrike" kern="1200" cap="none" spc="0" normalizeH="0" baseline="0" noProof="0" dirty="0">
                <a:ln>
                  <a:noFill/>
                </a:ln>
                <a:effectLst/>
                <a:uLnTx/>
                <a:uFillTx/>
                <a:latin typeface="Franklin Gothic Book"/>
                <a:ea typeface="+mn-ea"/>
              </a:rPr>
              <a:t>, Z</a:t>
            </a:r>
          </a:p>
        </p:txBody>
      </p:sp>
      <p:sp>
        <p:nvSpPr>
          <p:cNvPr id="9" name="Rectangle 8">
            <a:extLst>
              <a:ext uri="{FF2B5EF4-FFF2-40B4-BE49-F238E27FC236}">
                <a16:creationId xmlns:a16="http://schemas.microsoft.com/office/drawing/2014/main" id="{75298397-B237-F8D4-1640-822DE8F7F723}"/>
              </a:ext>
            </a:extLst>
          </p:cNvPr>
          <p:cNvSpPr/>
          <p:nvPr/>
        </p:nvSpPr>
        <p:spPr>
          <a:xfrm>
            <a:off x="1154680" y="3017021"/>
            <a:ext cx="7061571" cy="1348420"/>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E3D5645A-1ADA-DC59-5B3D-DC2D733E54C4}"/>
              </a:ext>
            </a:extLst>
          </p:cNvPr>
          <p:cNvSpPr txBox="1">
            <a:spLocks/>
          </p:cNvSpPr>
          <p:nvPr/>
        </p:nvSpPr>
        <p:spPr>
          <a:xfrm>
            <a:off x="3703162" y="1396553"/>
            <a:ext cx="1770719" cy="866465"/>
          </a:xfrm>
          <a:prstGeom prst="rect">
            <a:avLst/>
          </a:prstGeom>
          <a:solidFill>
            <a:srgbClr val="FF0000">
              <a:alpha val="21176"/>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b="1" dirty="0"/>
              <a:t>New Application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Needs: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M, N, O, P, Z</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 sets E, F, G </a:t>
            </a:r>
          </a:p>
        </p:txBody>
      </p:sp>
      <p:sp>
        <p:nvSpPr>
          <p:cNvPr id="11" name="Rectangle 10">
            <a:extLst>
              <a:ext uri="{FF2B5EF4-FFF2-40B4-BE49-F238E27FC236}">
                <a16:creationId xmlns:a16="http://schemas.microsoft.com/office/drawing/2014/main" id="{4C626571-2CDC-9539-F13B-E1086AB81223}"/>
              </a:ext>
            </a:extLst>
          </p:cNvPr>
          <p:cNvSpPr/>
          <p:nvPr/>
        </p:nvSpPr>
        <p:spPr>
          <a:xfrm>
            <a:off x="7538599" y="3121377"/>
            <a:ext cx="313699" cy="1114983"/>
          </a:xfrm>
          <a:prstGeom prst="rect">
            <a:avLst/>
          </a:prstGeom>
          <a:solidFill>
            <a:srgbClr val="FF0000">
              <a:alpha val="21176"/>
            </a:srgb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13" name="Straight Connector 12">
            <a:extLst>
              <a:ext uri="{FF2B5EF4-FFF2-40B4-BE49-F238E27FC236}">
                <a16:creationId xmlns:a16="http://schemas.microsoft.com/office/drawing/2014/main" id="{8876EC70-C701-932A-9578-FCED6EBAC965}"/>
              </a:ext>
            </a:extLst>
          </p:cNvPr>
          <p:cNvCxnSpPr>
            <a:cxnSpLocks/>
          </p:cNvCxnSpPr>
          <p:nvPr/>
        </p:nvCxnSpPr>
        <p:spPr>
          <a:xfrm>
            <a:off x="4588522" y="2349407"/>
            <a:ext cx="0" cy="453767"/>
          </a:xfrm>
          <a:prstGeom prst="line">
            <a:avLst/>
          </a:prstGeom>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6C7F8D63-8614-941D-C708-52C7BD7E1CED}"/>
              </a:ext>
            </a:extLst>
          </p:cNvPr>
          <p:cNvSpPr txBox="1"/>
          <p:nvPr/>
        </p:nvSpPr>
        <p:spPr>
          <a:xfrm>
            <a:off x="4683714" y="2433842"/>
            <a:ext cx="293008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841"/>
                </a:solidFill>
                <a:effectLst/>
                <a:uLnTx/>
                <a:uFillTx/>
                <a:latin typeface="Franklin Gothic Book"/>
                <a:ea typeface="+mn-ea"/>
                <a:cs typeface="+mn-cs"/>
              </a:rPr>
              <a:t>Missing…  a lot.</a:t>
            </a:r>
            <a:r>
              <a:rPr kumimoji="0" lang="en-US" sz="1800" b="0" i="0" u="none" strike="noStrike" kern="1200" cap="none" spc="0" normalizeH="0" noProof="0" dirty="0">
                <a:ln>
                  <a:noFill/>
                </a:ln>
                <a:solidFill>
                  <a:srgbClr val="002841"/>
                </a:solidFill>
                <a:effectLst/>
                <a:uLnTx/>
                <a:uFillTx/>
                <a:latin typeface="Franklin Gothic Book"/>
                <a:ea typeface="+mn-ea"/>
                <a:cs typeface="+mn-cs"/>
              </a:rPr>
              <a:t> </a:t>
            </a:r>
            <a:endParaRPr kumimoji="0" lang="en-US" sz="1800" b="0" i="0" u="none" strike="noStrike" kern="1200" cap="none" spc="0" normalizeH="0" baseline="0" noProof="0" dirty="0">
              <a:ln>
                <a:noFill/>
              </a:ln>
              <a:solidFill>
                <a:srgbClr val="002841"/>
              </a:solidFill>
              <a:effectLst/>
              <a:uLnTx/>
              <a:uFillTx/>
              <a:latin typeface="Franklin Gothic Book"/>
              <a:ea typeface="+mn-ea"/>
              <a:cs typeface="+mn-cs"/>
            </a:endParaRPr>
          </a:p>
        </p:txBody>
      </p:sp>
      <p:cxnSp>
        <p:nvCxnSpPr>
          <p:cNvPr id="12" name="Straight Connector 11">
            <a:extLst>
              <a:ext uri="{FF2B5EF4-FFF2-40B4-BE49-F238E27FC236}">
                <a16:creationId xmlns:a16="http://schemas.microsoft.com/office/drawing/2014/main" id="{28094CA9-C902-8B95-6993-7BCF503891A3}"/>
              </a:ext>
            </a:extLst>
          </p:cNvPr>
          <p:cNvCxnSpPr/>
          <p:nvPr/>
        </p:nvCxnSpPr>
        <p:spPr>
          <a:xfrm>
            <a:off x="4588522" y="2803174"/>
            <a:ext cx="312047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Straight Connector 15">
            <a:extLst>
              <a:ext uri="{FF2B5EF4-FFF2-40B4-BE49-F238E27FC236}">
                <a16:creationId xmlns:a16="http://schemas.microsoft.com/office/drawing/2014/main" id="{41A13D19-B7FA-2B68-1F4A-A92AAE5AF30D}"/>
              </a:ext>
            </a:extLst>
          </p:cNvPr>
          <p:cNvCxnSpPr>
            <a:cxnSpLocks/>
          </p:cNvCxnSpPr>
          <p:nvPr/>
        </p:nvCxnSpPr>
        <p:spPr>
          <a:xfrm>
            <a:off x="7708993" y="2803174"/>
            <a:ext cx="0" cy="166957"/>
          </a:xfrm>
          <a:prstGeom prst="line">
            <a:avLst/>
          </a:prstGeom>
        </p:spPr>
        <p:style>
          <a:lnRef idx="2">
            <a:schemeClr val="accent2"/>
          </a:lnRef>
          <a:fillRef idx="0">
            <a:schemeClr val="accent2"/>
          </a:fillRef>
          <a:effectRef idx="1">
            <a:schemeClr val="accent2"/>
          </a:effectRef>
          <a:fontRef idx="minor">
            <a:schemeClr val="tx1"/>
          </a:fontRef>
        </p:style>
      </p:cxnSp>
      <p:sp>
        <p:nvSpPr>
          <p:cNvPr id="23" name="TextBox 22">
            <a:extLst>
              <a:ext uri="{FF2B5EF4-FFF2-40B4-BE49-F238E27FC236}">
                <a16:creationId xmlns:a16="http://schemas.microsoft.com/office/drawing/2014/main" id="{C6678FBF-1F87-2922-4B53-6A0D7A64ADCE}"/>
              </a:ext>
            </a:extLst>
          </p:cNvPr>
          <p:cNvSpPr txBox="1"/>
          <p:nvPr/>
        </p:nvSpPr>
        <p:spPr>
          <a:xfrm>
            <a:off x="1080778" y="4322005"/>
            <a:ext cx="3209980" cy="276999"/>
          </a:xfrm>
          <a:prstGeom prst="rect">
            <a:avLst/>
          </a:prstGeom>
          <a:noFill/>
        </p:spPr>
        <p:txBody>
          <a:bodyPr wrap="square" rtlCol="0">
            <a:spAutoFit/>
          </a:bodyPr>
          <a:lstStyle/>
          <a:p>
            <a:r>
              <a:rPr lang="en-US" sz="1200" dirty="0"/>
              <a:t>Site with Haystack Metadata</a:t>
            </a:r>
          </a:p>
        </p:txBody>
      </p:sp>
      <p:sp>
        <p:nvSpPr>
          <p:cNvPr id="26" name="Title 1">
            <a:extLst>
              <a:ext uri="{FF2B5EF4-FFF2-40B4-BE49-F238E27FC236}">
                <a16:creationId xmlns:a16="http://schemas.microsoft.com/office/drawing/2014/main" id="{6D865544-4BB9-53D5-4225-590126BB9665}"/>
              </a:ext>
            </a:extLst>
          </p:cNvPr>
          <p:cNvSpPr txBox="1">
            <a:spLocks/>
          </p:cNvSpPr>
          <p:nvPr/>
        </p:nvSpPr>
        <p:spPr>
          <a:xfrm>
            <a:off x="135714" y="187902"/>
            <a:ext cx="8794020" cy="536781"/>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3600" kern="1200">
                <a:solidFill>
                  <a:srgbClr val="000000"/>
                </a:solidFill>
                <a:latin typeface="+mj-lt"/>
                <a:ea typeface="+mj-ea"/>
                <a:cs typeface="Avenir Next Regular"/>
              </a:defRPr>
            </a:lvl1pPr>
          </a:lstStyle>
          <a:p>
            <a:r>
              <a:rPr lang="en-US" dirty="0"/>
              <a:t>Validate Existing Metadata Relative to a Need</a:t>
            </a:r>
          </a:p>
        </p:txBody>
      </p:sp>
      <p:pic>
        <p:nvPicPr>
          <p:cNvPr id="27" name="Graphic 26" descr="Gears with solid fill">
            <a:extLst>
              <a:ext uri="{FF2B5EF4-FFF2-40B4-BE49-F238E27FC236}">
                <a16:creationId xmlns:a16="http://schemas.microsoft.com/office/drawing/2014/main" id="{BB594633-B1A7-B0FC-DC80-5748322CC9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027" y="2528291"/>
            <a:ext cx="276989" cy="276989"/>
          </a:xfrm>
          <a:prstGeom prst="rect">
            <a:avLst/>
          </a:prstGeom>
        </p:spPr>
      </p:pic>
      <p:cxnSp>
        <p:nvCxnSpPr>
          <p:cNvPr id="28" name="Straight Connector 27">
            <a:extLst>
              <a:ext uri="{FF2B5EF4-FFF2-40B4-BE49-F238E27FC236}">
                <a16:creationId xmlns:a16="http://schemas.microsoft.com/office/drawing/2014/main" id="{6777ADEC-9E8D-17FD-FF76-8DA760A790A8}"/>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83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1242A-F891-A97E-2317-D986572F3A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F5019-E726-0EBC-A53C-73F8DA37A74E}"/>
              </a:ext>
            </a:extLst>
          </p:cNvPr>
          <p:cNvSpPr>
            <a:spLocks noGrp="1"/>
          </p:cNvSpPr>
          <p:nvPr>
            <p:ph type="title"/>
          </p:nvPr>
        </p:nvSpPr>
        <p:spPr>
          <a:xfrm>
            <a:off x="135714" y="187902"/>
            <a:ext cx="8794020" cy="536781"/>
          </a:xfrm>
        </p:spPr>
        <p:txBody>
          <a:bodyPr>
            <a:normAutofit fontScale="90000"/>
          </a:bodyPr>
          <a:lstStyle/>
          <a:p>
            <a:r>
              <a:rPr lang="en-US" dirty="0"/>
              <a:t>New Application Metadata Feeds the Next</a:t>
            </a:r>
          </a:p>
        </p:txBody>
      </p:sp>
      <p:sp>
        <p:nvSpPr>
          <p:cNvPr id="4" name="Slide Number Placeholder 3">
            <a:extLst>
              <a:ext uri="{FF2B5EF4-FFF2-40B4-BE49-F238E27FC236}">
                <a16:creationId xmlns:a16="http://schemas.microsoft.com/office/drawing/2014/main" id="{EBB608A7-ED49-0C79-8DB0-870ECD92F4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5" name="Content Placeholder 2">
            <a:extLst>
              <a:ext uri="{FF2B5EF4-FFF2-40B4-BE49-F238E27FC236}">
                <a16:creationId xmlns:a16="http://schemas.microsoft.com/office/drawing/2014/main" id="{E859BDD1-BBD8-095E-1567-636B3B6490DA}"/>
              </a:ext>
            </a:extLst>
          </p:cNvPr>
          <p:cNvSpPr txBox="1">
            <a:spLocks/>
          </p:cNvSpPr>
          <p:nvPr/>
        </p:nvSpPr>
        <p:spPr>
          <a:xfrm>
            <a:off x="391027" y="3335668"/>
            <a:ext cx="1561346" cy="8664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t>
            </a:r>
            <a:r>
              <a:rPr kumimoji="0" lang="en-US" sz="2000" b="1" i="0" u="none" strike="noStrike" kern="1200" cap="none" spc="0" normalizeH="0" baseline="0" noProof="0" dirty="0">
                <a:ln>
                  <a:noFill/>
                </a:ln>
                <a:effectLst/>
                <a:uLnTx/>
                <a:uFillTx/>
                <a:latin typeface="Franklin Gothic Book"/>
                <a:ea typeface="+mn-ea"/>
              </a:rPr>
              <a:t>A</a:t>
            </a:r>
            <a:r>
              <a:rPr kumimoji="0" lang="en-US" sz="2000" b="1" i="0" u="none" strike="noStrike" kern="1200" cap="none" spc="0" normalizeH="0" baseline="0" noProof="0" dirty="0">
                <a:ln>
                  <a:noFill/>
                </a:ln>
                <a:solidFill>
                  <a:srgbClr val="002841"/>
                </a:solidFill>
                <a:effectLst/>
                <a:uLnTx/>
                <a:uFillTx/>
                <a:latin typeface="Franklin Gothic Book"/>
                <a:ea typeface="+mn-ea"/>
              </a:rPr>
              <a:t>, B</a:t>
            </a:r>
          </a:p>
        </p:txBody>
      </p:sp>
      <p:sp>
        <p:nvSpPr>
          <p:cNvPr id="6" name="Content Placeholder 2">
            <a:extLst>
              <a:ext uri="{FF2B5EF4-FFF2-40B4-BE49-F238E27FC236}">
                <a16:creationId xmlns:a16="http://schemas.microsoft.com/office/drawing/2014/main" id="{AFD36367-9735-DD6B-EFE2-F8B1D45D9732}"/>
              </a:ext>
            </a:extLst>
          </p:cNvPr>
          <p:cNvSpPr txBox="1">
            <a:spLocks/>
          </p:cNvSpPr>
          <p:nvPr/>
        </p:nvSpPr>
        <p:spPr>
          <a:xfrm>
            <a:off x="2068084" y="3335668"/>
            <a:ext cx="1431153" cy="88125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 C</a:t>
            </a:r>
          </a:p>
        </p:txBody>
      </p:sp>
      <p:sp>
        <p:nvSpPr>
          <p:cNvPr id="7" name="Content Placeholder 2">
            <a:extLst>
              <a:ext uri="{FF2B5EF4-FFF2-40B4-BE49-F238E27FC236}">
                <a16:creationId xmlns:a16="http://schemas.microsoft.com/office/drawing/2014/main" id="{23210A0C-0096-11F9-B7CA-FF0219342CF1}"/>
              </a:ext>
            </a:extLst>
          </p:cNvPr>
          <p:cNvSpPr txBox="1">
            <a:spLocks/>
          </p:cNvSpPr>
          <p:nvPr/>
        </p:nvSpPr>
        <p:spPr>
          <a:xfrm>
            <a:off x="3606053" y="3354361"/>
            <a:ext cx="1733893"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W, X, Y</a:t>
            </a:r>
          </a:p>
        </p:txBody>
      </p:sp>
      <p:sp>
        <p:nvSpPr>
          <p:cNvPr id="8" name="Content Placeholder 2">
            <a:extLst>
              <a:ext uri="{FF2B5EF4-FFF2-40B4-BE49-F238E27FC236}">
                <a16:creationId xmlns:a16="http://schemas.microsoft.com/office/drawing/2014/main" id="{02E6C539-C5AE-4142-33F2-0A206C5CBB98}"/>
              </a:ext>
            </a:extLst>
          </p:cNvPr>
          <p:cNvSpPr txBox="1">
            <a:spLocks/>
          </p:cNvSpPr>
          <p:nvPr/>
        </p:nvSpPr>
        <p:spPr>
          <a:xfrm>
            <a:off x="5439370" y="3354361"/>
            <a:ext cx="1537825"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Y, </a:t>
            </a:r>
            <a:r>
              <a:rPr kumimoji="0" lang="en-US" sz="2000" b="1" i="0" u="none" strike="noStrike" kern="1200" cap="none" spc="0" normalizeH="0" baseline="0" noProof="0" dirty="0">
                <a:ln>
                  <a:noFill/>
                </a:ln>
                <a:effectLst/>
                <a:uLnTx/>
                <a:uFillTx/>
                <a:latin typeface="Franklin Gothic Book"/>
                <a:ea typeface="+mn-ea"/>
              </a:rPr>
              <a:t>Z</a:t>
            </a:r>
          </a:p>
        </p:txBody>
      </p:sp>
      <p:sp>
        <p:nvSpPr>
          <p:cNvPr id="9" name="Rectangle 8">
            <a:extLst>
              <a:ext uri="{FF2B5EF4-FFF2-40B4-BE49-F238E27FC236}">
                <a16:creationId xmlns:a16="http://schemas.microsoft.com/office/drawing/2014/main" id="{F766F287-EA3B-CDE4-1F7F-1D8FCCA83796}"/>
              </a:ext>
            </a:extLst>
          </p:cNvPr>
          <p:cNvSpPr/>
          <p:nvPr/>
        </p:nvSpPr>
        <p:spPr>
          <a:xfrm>
            <a:off x="209616" y="3087149"/>
            <a:ext cx="8759394" cy="1348420"/>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27100D66-1145-3578-BDBB-6012BAA713BE}"/>
              </a:ext>
            </a:extLst>
          </p:cNvPr>
          <p:cNvSpPr txBox="1">
            <a:spLocks/>
          </p:cNvSpPr>
          <p:nvPr/>
        </p:nvSpPr>
        <p:spPr>
          <a:xfrm>
            <a:off x="7087743" y="3354361"/>
            <a:ext cx="1770719" cy="866465"/>
          </a:xfrm>
          <a:prstGeom prst="rect">
            <a:avLst/>
          </a:prstGeom>
          <a:solidFill>
            <a:schemeClr val="bg1">
              <a:lumMod val="65000"/>
              <a:alpha val="21176"/>
            </a:schemeClr>
          </a:solidFill>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solidFill>
                  <a:srgbClr val="002841"/>
                </a:solidFill>
                <a:effectLst/>
                <a:uLnTx/>
                <a:uFillTx/>
                <a:latin typeface="Franklin Gothic Book"/>
                <a:ea typeface="+mn-ea"/>
              </a:rPr>
              <a:t>New Application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solidFill>
                  <a:srgbClr val="002841"/>
                </a:solidFill>
                <a:effectLst/>
                <a:uLnTx/>
                <a:uFillTx/>
                <a:latin typeface="Franklin Gothic Book"/>
                <a:ea typeface="+mn-ea"/>
              </a:rPr>
              <a:t>Protos W, X, 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solidFill>
                  <a:srgbClr val="002841"/>
                </a:solidFill>
                <a:effectLst/>
                <a:uLnTx/>
                <a:uFillTx/>
                <a:latin typeface="Franklin Gothic Book"/>
                <a:ea typeface="+mn-ea"/>
              </a:rPr>
              <a:t>Tags B, C, D</a:t>
            </a:r>
          </a:p>
        </p:txBody>
      </p:sp>
      <p:sp>
        <p:nvSpPr>
          <p:cNvPr id="11" name="Rectangle 10">
            <a:extLst>
              <a:ext uri="{FF2B5EF4-FFF2-40B4-BE49-F238E27FC236}">
                <a16:creationId xmlns:a16="http://schemas.microsoft.com/office/drawing/2014/main" id="{1975F3FF-C333-6245-A588-CC5D43187CB8}"/>
              </a:ext>
            </a:extLst>
          </p:cNvPr>
          <p:cNvSpPr/>
          <p:nvPr/>
        </p:nvSpPr>
        <p:spPr>
          <a:xfrm>
            <a:off x="338282" y="3203867"/>
            <a:ext cx="8591452" cy="1114983"/>
          </a:xfrm>
          <a:prstGeom prst="rect">
            <a:avLst/>
          </a:prstGeom>
          <a:solidFill>
            <a:srgbClr val="00B050">
              <a:alpha val="21176"/>
            </a:srgbClr>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cxnSp>
        <p:nvCxnSpPr>
          <p:cNvPr id="13" name="Straight Connector 12">
            <a:extLst>
              <a:ext uri="{FF2B5EF4-FFF2-40B4-BE49-F238E27FC236}">
                <a16:creationId xmlns:a16="http://schemas.microsoft.com/office/drawing/2014/main" id="{24C0C8AE-E7C6-0B7B-72CA-4733CFDAC273}"/>
              </a:ext>
            </a:extLst>
          </p:cNvPr>
          <p:cNvCxnSpPr>
            <a:cxnSpLocks/>
          </p:cNvCxnSpPr>
          <p:nvPr/>
        </p:nvCxnSpPr>
        <p:spPr>
          <a:xfrm>
            <a:off x="4588522" y="2382780"/>
            <a:ext cx="0" cy="518172"/>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a:extLst>
              <a:ext uri="{FF2B5EF4-FFF2-40B4-BE49-F238E27FC236}">
                <a16:creationId xmlns:a16="http://schemas.microsoft.com/office/drawing/2014/main" id="{7D2EE786-18CB-7381-931B-0239ED4668FD}"/>
              </a:ext>
            </a:extLst>
          </p:cNvPr>
          <p:cNvSpPr txBox="1"/>
          <p:nvPr/>
        </p:nvSpPr>
        <p:spPr>
          <a:xfrm>
            <a:off x="135714" y="4392133"/>
            <a:ext cx="320998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841"/>
                </a:solidFill>
                <a:effectLst/>
                <a:uLnTx/>
                <a:uFillTx/>
                <a:latin typeface="Franklin Gothic Book"/>
                <a:ea typeface="+mn-ea"/>
                <a:cs typeface="+mn-cs"/>
              </a:rPr>
              <a:t>Site with Haystack Metadata</a:t>
            </a:r>
          </a:p>
        </p:txBody>
      </p:sp>
      <p:pic>
        <p:nvPicPr>
          <p:cNvPr id="15" name="Graphic 14" descr="Gears with solid fill">
            <a:extLst>
              <a:ext uri="{FF2B5EF4-FFF2-40B4-BE49-F238E27FC236}">
                <a16:creationId xmlns:a16="http://schemas.microsoft.com/office/drawing/2014/main" id="{F1331298-45D0-E2CD-DC2E-A278612E08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027" y="2528291"/>
            <a:ext cx="276989" cy="276989"/>
          </a:xfrm>
          <a:prstGeom prst="rect">
            <a:avLst/>
          </a:prstGeom>
        </p:spPr>
      </p:pic>
      <p:sp>
        <p:nvSpPr>
          <p:cNvPr id="3" name="Content Placeholder 2">
            <a:extLst>
              <a:ext uri="{FF2B5EF4-FFF2-40B4-BE49-F238E27FC236}">
                <a16:creationId xmlns:a16="http://schemas.microsoft.com/office/drawing/2014/main" id="{5C9AA424-FE65-D35F-966C-4A4561E39AD7}"/>
              </a:ext>
            </a:extLst>
          </p:cNvPr>
          <p:cNvSpPr txBox="1">
            <a:spLocks/>
          </p:cNvSpPr>
          <p:nvPr/>
        </p:nvSpPr>
        <p:spPr>
          <a:xfrm>
            <a:off x="3748648" y="1382709"/>
            <a:ext cx="1770719" cy="866465"/>
          </a:xfrm>
          <a:prstGeom prst="rect">
            <a:avLst/>
          </a:prstGeom>
          <a:solidFill>
            <a:schemeClr val="bg1">
              <a:lumMod val="65000"/>
              <a:alpha val="21176"/>
            </a:schemeClr>
          </a:solidFill>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solidFill>
                  <a:srgbClr val="002841"/>
                </a:solidFill>
                <a:effectLst/>
                <a:uLnTx/>
                <a:uFillTx/>
                <a:latin typeface="Franklin Gothic Book"/>
                <a:ea typeface="+mn-ea"/>
              </a:rPr>
              <a:t>Next Application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i="0" u="none" strike="noStrike" kern="1200" cap="none" spc="0" normalizeH="0" baseline="0" noProof="0" dirty="0">
                <a:solidFill>
                  <a:srgbClr val="002841"/>
                </a:solidFill>
                <a:effectLst/>
                <a:uLnTx/>
                <a:uFillTx/>
                <a:latin typeface="Franklin Gothic Book"/>
                <a:ea typeface="+mn-ea"/>
              </a:rPr>
              <a:t>Protos W, X, Y, Z</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i="0" u="none" strike="noStrike" kern="1200" cap="none" spc="0" normalizeH="0" baseline="0" noProof="0" dirty="0">
                <a:solidFill>
                  <a:srgbClr val="002841"/>
                </a:solidFill>
                <a:effectLst/>
                <a:uLnTx/>
                <a:uFillTx/>
                <a:latin typeface="Franklin Gothic Book"/>
                <a:ea typeface="+mn-ea"/>
              </a:rPr>
              <a:t>Tags A, B, C, D</a:t>
            </a:r>
          </a:p>
        </p:txBody>
      </p:sp>
      <p:cxnSp>
        <p:nvCxnSpPr>
          <p:cNvPr id="14" name="Straight Connector 13">
            <a:extLst>
              <a:ext uri="{FF2B5EF4-FFF2-40B4-BE49-F238E27FC236}">
                <a16:creationId xmlns:a16="http://schemas.microsoft.com/office/drawing/2014/main" id="{BD33EBA8-2CD5-B2B1-76C5-325B9CBE6F30}"/>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2164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F3191D-6E9F-D2C8-A77A-1103F2357053}"/>
              </a:ext>
            </a:extLst>
          </p:cNvPr>
          <p:cNvSpPr>
            <a:spLocks noGrp="1"/>
          </p:cNvSpPr>
          <p:nvPr>
            <p:ph idx="1"/>
          </p:nvPr>
        </p:nvSpPr>
        <p:spPr>
          <a:xfrm>
            <a:off x="457200" y="1194987"/>
            <a:ext cx="8229600" cy="3593154"/>
          </a:xfrm>
        </p:spPr>
        <p:txBody>
          <a:bodyPr>
            <a:normAutofit/>
          </a:bodyPr>
          <a:lstStyle/>
          <a:p>
            <a:pPr marL="0" indent="0">
              <a:buNone/>
            </a:pPr>
            <a:r>
              <a:rPr lang="en-US" sz="1800" b="1" dirty="0">
                <a:effectLst/>
                <a:ea typeface="Aptos" panose="020B0004020202020204" pitchFamily="34" charset="0"/>
                <a:cs typeface="Times New Roman" panose="02020603050405020304" pitchFamily="18" charset="0"/>
              </a:rPr>
              <a:t>Specs		</a:t>
            </a:r>
            <a:r>
              <a:rPr lang="en-US" sz="1800" dirty="0" err="1">
                <a:effectLst/>
                <a:ea typeface="Aptos" panose="020B0004020202020204" pitchFamily="34" charset="0"/>
                <a:cs typeface="Times New Roman" panose="02020603050405020304" pitchFamily="18" charset="0"/>
              </a:rPr>
              <a:t>Xeto</a:t>
            </a:r>
            <a:r>
              <a:rPr lang="en-US" sz="1800" dirty="0">
                <a:effectLst/>
                <a:ea typeface="Aptos" panose="020B0004020202020204" pitchFamily="34" charset="0"/>
                <a:cs typeface="Times New Roman" panose="02020603050405020304" pitchFamily="18" charset="0"/>
              </a:rPr>
              <a:t> specifications or *specs* are used to define data types.  </a:t>
            </a:r>
          </a:p>
          <a:p>
            <a:pPr marL="0" indent="0">
              <a:buNone/>
            </a:pPr>
            <a:endParaRPr lang="en-US" sz="1800" dirty="0">
              <a:ea typeface="Aptos" panose="020B0004020202020204" pitchFamily="34" charset="0"/>
              <a:cs typeface="Times New Roman" panose="02020603050405020304" pitchFamily="18" charset="0"/>
            </a:endParaRPr>
          </a:p>
          <a:p>
            <a:pPr marL="0" indent="0">
              <a:buNone/>
            </a:pPr>
            <a:r>
              <a:rPr lang="en-US" sz="1500" dirty="0">
                <a:effectLst/>
                <a:ea typeface="Aptos" panose="020B0004020202020204" pitchFamily="34" charset="0"/>
                <a:cs typeface="Times New Roman" panose="02020603050405020304" pitchFamily="18" charset="0"/>
              </a:rPr>
              <a:t>Define new scalar types or record types.  Add schema like constraints to your data types.  Specs can be used to generate statically typed data, define ontologies, or validate untyped data such JSON. </a:t>
            </a:r>
            <a:endParaRPr lang="en-US" sz="1800" dirty="0">
              <a:ea typeface="Aptos" panose="020B0004020202020204" pitchFamily="34" charset="0"/>
              <a:cs typeface="Times New Roman" panose="02020603050405020304" pitchFamily="18" charset="0"/>
            </a:endParaRPr>
          </a:p>
          <a:p>
            <a:pPr marL="0" indent="0">
              <a:buNone/>
            </a:pPr>
            <a:endParaRPr lang="en-US" sz="1800" b="1" dirty="0">
              <a:effectLst/>
              <a:ea typeface="Aptos" panose="020B0004020202020204" pitchFamily="34" charset="0"/>
              <a:cs typeface="Times New Roman" panose="02020603050405020304" pitchFamily="18" charset="0"/>
            </a:endParaRPr>
          </a:p>
          <a:p>
            <a:pPr marL="0" indent="0">
              <a:buNone/>
            </a:pPr>
            <a:r>
              <a:rPr lang="en-US" sz="1800" b="1" dirty="0">
                <a:effectLst/>
                <a:ea typeface="Aptos" panose="020B0004020202020204" pitchFamily="34" charset="0"/>
                <a:cs typeface="Times New Roman" panose="02020603050405020304" pitchFamily="18" charset="0"/>
              </a:rPr>
              <a:t>Validation	</a:t>
            </a:r>
            <a:r>
              <a:rPr lang="en-US" sz="1800" dirty="0" err="1">
                <a:ea typeface="Aptos" panose="020B0004020202020204" pitchFamily="34" charset="0"/>
                <a:cs typeface="Times New Roman" panose="02020603050405020304" pitchFamily="18" charset="0"/>
              </a:rPr>
              <a:t>Xeto</a:t>
            </a:r>
            <a:r>
              <a:rPr lang="en-US" sz="1800" dirty="0">
                <a:ea typeface="Aptos" panose="020B0004020202020204" pitchFamily="34" charset="0"/>
                <a:cs typeface="Times New Roman" panose="02020603050405020304" pitchFamily="18" charset="0"/>
              </a:rPr>
              <a:t> features enable validating data against specs.</a:t>
            </a:r>
            <a:endParaRPr lang="en-US" sz="1800" dirty="0">
              <a:effectLst/>
              <a:ea typeface="Aptos" panose="020B0004020202020204" pitchFamily="34" charset="0"/>
              <a:cs typeface="Times New Roman" panose="02020603050405020304" pitchFamily="18" charset="0"/>
            </a:endParaRPr>
          </a:p>
          <a:p>
            <a:pPr marL="0" indent="0">
              <a:buNone/>
            </a:pPr>
            <a:br>
              <a:rPr lang="en-US" sz="1800" dirty="0">
                <a:effectLst/>
                <a:ea typeface="Aptos" panose="020B0004020202020204" pitchFamily="34" charset="0"/>
                <a:cs typeface="Times New Roman" panose="02020603050405020304" pitchFamily="18" charset="0"/>
              </a:rPr>
            </a:br>
            <a:r>
              <a:rPr lang="en-US" sz="1500" dirty="0" err="1">
                <a:effectLst/>
                <a:ea typeface="Aptos" panose="020B0004020202020204" pitchFamily="34" charset="0"/>
                <a:cs typeface="Times New Roman" panose="02020603050405020304" pitchFamily="18" charset="0"/>
              </a:rPr>
              <a:t>Xeto</a:t>
            </a:r>
            <a:r>
              <a:rPr lang="en-US" sz="1500" dirty="0">
                <a:effectLst/>
                <a:ea typeface="Aptos" panose="020B0004020202020204" pitchFamily="34" charset="0"/>
                <a:cs typeface="Times New Roman" panose="02020603050405020304" pitchFamily="18" charset="0"/>
              </a:rPr>
              <a:t> includes many features for validating data.  Validate data using constraints such as min/max, cardinality, nominal and structural typing, and graph reference checking.  </a:t>
            </a:r>
            <a:r>
              <a:rPr lang="en-US" sz="1500" dirty="0" err="1">
                <a:effectLst/>
                <a:ea typeface="Aptos" panose="020B0004020202020204" pitchFamily="34" charset="0"/>
                <a:cs typeface="Times New Roman" panose="02020603050405020304" pitchFamily="18" charset="0"/>
              </a:rPr>
              <a:t>Xeto</a:t>
            </a:r>
            <a:r>
              <a:rPr lang="en-US" sz="1500" dirty="0">
                <a:effectLst/>
                <a:ea typeface="Aptos" panose="020B0004020202020204" pitchFamily="34" charset="0"/>
                <a:cs typeface="Times New Roman" panose="02020603050405020304" pitchFamily="18" charset="0"/>
              </a:rPr>
              <a:t> can validate JSON data out of the box, or compile into JSON Schema and </a:t>
            </a:r>
            <a:r>
              <a:rPr lang="en-US" sz="1500" dirty="0" err="1">
                <a:effectLst/>
                <a:ea typeface="Aptos" panose="020B0004020202020204" pitchFamily="34" charset="0"/>
                <a:cs typeface="Times New Roman" panose="02020603050405020304" pitchFamily="18" charset="0"/>
              </a:rPr>
              <a:t>OpenAPI</a:t>
            </a:r>
            <a:r>
              <a:rPr lang="en-US" sz="1500" dirty="0">
                <a:effectLst/>
                <a:ea typeface="Aptos" panose="020B0004020202020204" pitchFamily="34" charset="0"/>
                <a:cs typeface="Times New Roman" panose="02020603050405020304" pitchFamily="18" charset="0"/>
              </a:rPr>
              <a:t> definitions.</a:t>
            </a:r>
            <a:br>
              <a:rPr lang="en-US" sz="18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4" name="Slide Number Placeholder 3">
            <a:extLst>
              <a:ext uri="{FF2B5EF4-FFF2-40B4-BE49-F238E27FC236}">
                <a16:creationId xmlns:a16="http://schemas.microsoft.com/office/drawing/2014/main" id="{82E3E9C5-EC57-071C-E403-B137FC7E856C}"/>
              </a:ext>
            </a:extLst>
          </p:cNvPr>
          <p:cNvSpPr>
            <a:spLocks noGrp="1"/>
          </p:cNvSpPr>
          <p:nvPr>
            <p:ph type="sldNum" sz="quarter" idx="12"/>
          </p:nvPr>
        </p:nvSpPr>
        <p:spPr/>
        <p:txBody>
          <a:bodyPr/>
          <a:lstStyle/>
          <a:p>
            <a:fld id="{AF396DAA-9B3B-2748-9C7F-0FEF1858152B}" type="slidenum">
              <a:rPr lang="en-US" smtClean="0"/>
              <a:pPr/>
              <a:t>14</a:t>
            </a:fld>
            <a:endParaRPr lang="en-US" dirty="0"/>
          </a:p>
        </p:txBody>
      </p:sp>
      <p:sp>
        <p:nvSpPr>
          <p:cNvPr id="8" name="Title 1">
            <a:extLst>
              <a:ext uri="{FF2B5EF4-FFF2-40B4-BE49-F238E27FC236}">
                <a16:creationId xmlns:a16="http://schemas.microsoft.com/office/drawing/2014/main" id="{16357606-B61D-F710-5611-7C696D6D90EA}"/>
              </a:ext>
            </a:extLst>
          </p:cNvPr>
          <p:cNvSpPr>
            <a:spLocks noGrp="1"/>
          </p:cNvSpPr>
          <p:nvPr>
            <p:ph type="title"/>
          </p:nvPr>
        </p:nvSpPr>
        <p:spPr>
          <a:xfrm>
            <a:off x="135714" y="187902"/>
            <a:ext cx="8794020" cy="536781"/>
          </a:xfrm>
        </p:spPr>
        <p:txBody>
          <a:bodyPr>
            <a:normAutofit fontScale="90000"/>
          </a:bodyPr>
          <a:lstStyle/>
          <a:p>
            <a:r>
              <a:rPr lang="en-US" dirty="0"/>
              <a:t>Defining Expectations: Specs &amp; Validation</a:t>
            </a:r>
          </a:p>
        </p:txBody>
      </p:sp>
      <p:cxnSp>
        <p:nvCxnSpPr>
          <p:cNvPr id="9" name="Straight Connector 8">
            <a:extLst>
              <a:ext uri="{FF2B5EF4-FFF2-40B4-BE49-F238E27FC236}">
                <a16:creationId xmlns:a16="http://schemas.microsoft.com/office/drawing/2014/main" id="{2CF37C65-95BF-B947-D0B2-8EA312C53161}"/>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31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DD1CC-691F-25FD-0782-6A1D3CC9A9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51E92-A9BA-1579-B916-DE2EF04E444C}"/>
              </a:ext>
            </a:extLst>
          </p:cNvPr>
          <p:cNvSpPr>
            <a:spLocks noGrp="1"/>
          </p:cNvSpPr>
          <p:nvPr>
            <p:ph type="title"/>
          </p:nvPr>
        </p:nvSpPr>
        <p:spPr>
          <a:xfrm>
            <a:off x="135714" y="187902"/>
            <a:ext cx="8794020" cy="536781"/>
          </a:xfrm>
        </p:spPr>
        <p:txBody>
          <a:bodyPr>
            <a:normAutofit fontScale="90000"/>
          </a:bodyPr>
          <a:lstStyle/>
          <a:p>
            <a:r>
              <a:rPr lang="en-US" dirty="0"/>
              <a:t>Specs Make Clear which Metadata a Device or Application “Needs” and “Has”</a:t>
            </a:r>
          </a:p>
        </p:txBody>
      </p:sp>
      <p:sp>
        <p:nvSpPr>
          <p:cNvPr id="4" name="Slide Number Placeholder 3">
            <a:extLst>
              <a:ext uri="{FF2B5EF4-FFF2-40B4-BE49-F238E27FC236}">
                <a16:creationId xmlns:a16="http://schemas.microsoft.com/office/drawing/2014/main" id="{35B22C13-8125-2BB6-0866-487C087F2B8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5" name="Content Placeholder 2">
            <a:extLst>
              <a:ext uri="{FF2B5EF4-FFF2-40B4-BE49-F238E27FC236}">
                <a16:creationId xmlns:a16="http://schemas.microsoft.com/office/drawing/2014/main" id="{52316F1F-30F7-20E7-F8A3-66C937B36F1E}"/>
              </a:ext>
            </a:extLst>
          </p:cNvPr>
          <p:cNvSpPr txBox="1">
            <a:spLocks/>
          </p:cNvSpPr>
          <p:nvPr/>
        </p:nvSpPr>
        <p:spPr>
          <a:xfrm>
            <a:off x="1448551" y="3258143"/>
            <a:ext cx="1561346" cy="866464"/>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t>
            </a:r>
            <a:r>
              <a:rPr kumimoji="0" lang="en-US" sz="2000" b="1" i="0" u="none" strike="noStrike" kern="1200" cap="none" spc="0" normalizeH="0" baseline="0" noProof="0" dirty="0">
                <a:ln>
                  <a:noFill/>
                </a:ln>
                <a:solidFill>
                  <a:srgbClr val="FFFFFF">
                    <a:lumMod val="65000"/>
                  </a:srgbClr>
                </a:solidFill>
                <a:effectLst/>
                <a:uLnTx/>
                <a:uFillTx/>
                <a:latin typeface="Franklin Gothic Book"/>
                <a:ea typeface="+mn-ea"/>
              </a:rPr>
              <a:t>A</a:t>
            </a:r>
            <a:r>
              <a:rPr kumimoji="0" lang="en-US" sz="2000" b="1" i="0" u="none" strike="noStrike" kern="1200" cap="none" spc="0" normalizeH="0" baseline="0" noProof="0" dirty="0">
                <a:ln>
                  <a:noFill/>
                </a:ln>
                <a:solidFill>
                  <a:srgbClr val="002841"/>
                </a:solidFill>
                <a:effectLst/>
                <a:uLnTx/>
                <a:uFillTx/>
                <a:latin typeface="Franklin Gothic Book"/>
                <a:ea typeface="+mn-ea"/>
              </a:rPr>
              <a:t>, B</a:t>
            </a:r>
          </a:p>
        </p:txBody>
      </p:sp>
      <p:sp>
        <p:nvSpPr>
          <p:cNvPr id="6" name="Content Placeholder 2">
            <a:extLst>
              <a:ext uri="{FF2B5EF4-FFF2-40B4-BE49-F238E27FC236}">
                <a16:creationId xmlns:a16="http://schemas.microsoft.com/office/drawing/2014/main" id="{38D65730-BEF1-8870-08EE-ADC9F6C97E32}"/>
              </a:ext>
            </a:extLst>
          </p:cNvPr>
          <p:cNvSpPr txBox="1">
            <a:spLocks/>
          </p:cNvSpPr>
          <p:nvPr/>
        </p:nvSpPr>
        <p:spPr>
          <a:xfrm>
            <a:off x="3149426" y="3250747"/>
            <a:ext cx="1431153" cy="881257"/>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Device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A, C</a:t>
            </a:r>
          </a:p>
        </p:txBody>
      </p:sp>
      <p:sp>
        <p:nvSpPr>
          <p:cNvPr id="7" name="Content Placeholder 2">
            <a:extLst>
              <a:ext uri="{FF2B5EF4-FFF2-40B4-BE49-F238E27FC236}">
                <a16:creationId xmlns:a16="http://schemas.microsoft.com/office/drawing/2014/main" id="{A4A4A79C-777A-09DE-72E3-1942CFCE94E7}"/>
              </a:ext>
            </a:extLst>
          </p:cNvPr>
          <p:cNvSpPr txBox="1">
            <a:spLocks/>
          </p:cNvSpPr>
          <p:nvPr/>
        </p:nvSpPr>
        <p:spPr>
          <a:xfrm>
            <a:off x="4720108" y="3245637"/>
            <a:ext cx="1733893"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W, X, Y</a:t>
            </a:r>
          </a:p>
        </p:txBody>
      </p:sp>
      <p:sp>
        <p:nvSpPr>
          <p:cNvPr id="8" name="Content Placeholder 2">
            <a:extLst>
              <a:ext uri="{FF2B5EF4-FFF2-40B4-BE49-F238E27FC236}">
                <a16:creationId xmlns:a16="http://schemas.microsoft.com/office/drawing/2014/main" id="{43D5816D-13C8-194F-60B9-BD023B73BD06}"/>
              </a:ext>
            </a:extLst>
          </p:cNvPr>
          <p:cNvSpPr txBox="1">
            <a:spLocks/>
          </p:cNvSpPr>
          <p:nvPr/>
        </p:nvSpPr>
        <p:spPr>
          <a:xfrm>
            <a:off x="6570318" y="3250747"/>
            <a:ext cx="1537825" cy="866465"/>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Application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Y, </a:t>
            </a:r>
            <a:r>
              <a:rPr kumimoji="0" lang="en-US" sz="2000" b="1" i="0" u="none" strike="noStrike" kern="1200" cap="none" spc="0" normalizeH="0" baseline="0" noProof="0" dirty="0">
                <a:ln>
                  <a:noFill/>
                </a:ln>
                <a:solidFill>
                  <a:srgbClr val="FFFFFF">
                    <a:lumMod val="65000"/>
                  </a:srgbClr>
                </a:solidFill>
                <a:effectLst/>
                <a:uLnTx/>
                <a:uFillTx/>
                <a:latin typeface="Franklin Gothic Book"/>
                <a:ea typeface="+mn-ea"/>
              </a:rPr>
              <a:t>Z</a:t>
            </a:r>
          </a:p>
        </p:txBody>
      </p:sp>
      <p:sp>
        <p:nvSpPr>
          <p:cNvPr id="9" name="Rectangle 8">
            <a:extLst>
              <a:ext uri="{FF2B5EF4-FFF2-40B4-BE49-F238E27FC236}">
                <a16:creationId xmlns:a16="http://schemas.microsoft.com/office/drawing/2014/main" id="{620DF3BA-14D2-BFC8-0CA7-BD6386206B17}"/>
              </a:ext>
            </a:extLst>
          </p:cNvPr>
          <p:cNvSpPr/>
          <p:nvPr/>
        </p:nvSpPr>
        <p:spPr>
          <a:xfrm>
            <a:off x="1154680" y="3017021"/>
            <a:ext cx="7061571" cy="1348420"/>
          </a:xfrm>
          <a:prstGeom prst="rect">
            <a:avLst/>
          </a:prstGeom>
          <a:noFill/>
          <a:ln>
            <a:solidFill>
              <a:schemeClr val="tx1"/>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Content Placeholder 2">
            <a:extLst>
              <a:ext uri="{FF2B5EF4-FFF2-40B4-BE49-F238E27FC236}">
                <a16:creationId xmlns:a16="http://schemas.microsoft.com/office/drawing/2014/main" id="{3D8F005E-04A6-9C23-CC7C-0E2008821132}"/>
              </a:ext>
            </a:extLst>
          </p:cNvPr>
          <p:cNvSpPr txBox="1">
            <a:spLocks/>
          </p:cNvSpPr>
          <p:nvPr/>
        </p:nvSpPr>
        <p:spPr>
          <a:xfrm>
            <a:off x="3703162" y="1411959"/>
            <a:ext cx="1770719" cy="866465"/>
          </a:xfrm>
          <a:prstGeom prst="rect">
            <a:avLst/>
          </a:prstGeom>
          <a:solidFill>
            <a:srgbClr val="00B050">
              <a:alpha val="21176"/>
            </a:srgb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New Application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Needs: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Protos W, X, Y</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Tags B, C</a:t>
            </a:r>
          </a:p>
        </p:txBody>
      </p:sp>
      <p:cxnSp>
        <p:nvCxnSpPr>
          <p:cNvPr id="13" name="Straight Connector 12">
            <a:extLst>
              <a:ext uri="{FF2B5EF4-FFF2-40B4-BE49-F238E27FC236}">
                <a16:creationId xmlns:a16="http://schemas.microsoft.com/office/drawing/2014/main" id="{0FC30670-C76E-6B6A-50F4-3C9D410290FA}"/>
              </a:ext>
            </a:extLst>
          </p:cNvPr>
          <p:cNvCxnSpPr>
            <a:cxnSpLocks/>
          </p:cNvCxnSpPr>
          <p:nvPr/>
        </p:nvCxnSpPr>
        <p:spPr>
          <a:xfrm>
            <a:off x="4588522" y="2382780"/>
            <a:ext cx="0" cy="518172"/>
          </a:xfrm>
          <a:prstGeom prst="line">
            <a:avLst/>
          </a:prstGeom>
        </p:spPr>
        <p:style>
          <a:lnRef idx="2">
            <a:schemeClr val="accent5"/>
          </a:lnRef>
          <a:fillRef idx="0">
            <a:schemeClr val="accent5"/>
          </a:fillRef>
          <a:effectRef idx="1">
            <a:schemeClr val="accent5"/>
          </a:effectRef>
          <a:fontRef idx="minor">
            <a:schemeClr val="tx1"/>
          </a:fontRef>
        </p:style>
      </p:cxnSp>
      <p:sp>
        <p:nvSpPr>
          <p:cNvPr id="12" name="TextBox 11">
            <a:extLst>
              <a:ext uri="{FF2B5EF4-FFF2-40B4-BE49-F238E27FC236}">
                <a16:creationId xmlns:a16="http://schemas.microsoft.com/office/drawing/2014/main" id="{637326B9-28BE-6299-1DEE-792E17E7BC9A}"/>
              </a:ext>
            </a:extLst>
          </p:cNvPr>
          <p:cNvSpPr txBox="1"/>
          <p:nvPr/>
        </p:nvSpPr>
        <p:spPr>
          <a:xfrm>
            <a:off x="1080778" y="4322005"/>
            <a:ext cx="3209980"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2841"/>
                </a:solidFill>
                <a:effectLst/>
                <a:uLnTx/>
                <a:uFillTx/>
                <a:latin typeface="Franklin Gothic Book"/>
                <a:ea typeface="+mn-ea"/>
                <a:cs typeface="+mn-cs"/>
              </a:rPr>
              <a:t>Site with Haystack Metadata</a:t>
            </a:r>
          </a:p>
        </p:txBody>
      </p:sp>
      <p:pic>
        <p:nvPicPr>
          <p:cNvPr id="15" name="Graphic 14" descr="Gears with solid fill">
            <a:extLst>
              <a:ext uri="{FF2B5EF4-FFF2-40B4-BE49-F238E27FC236}">
                <a16:creationId xmlns:a16="http://schemas.microsoft.com/office/drawing/2014/main" id="{8642C737-9B33-D246-D40B-EC24B1DE80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027" y="2528291"/>
            <a:ext cx="276989" cy="276989"/>
          </a:xfrm>
          <a:prstGeom prst="rect">
            <a:avLst/>
          </a:prstGeom>
        </p:spPr>
      </p:pic>
      <p:cxnSp>
        <p:nvCxnSpPr>
          <p:cNvPr id="16" name="Straight Connector 15">
            <a:extLst>
              <a:ext uri="{FF2B5EF4-FFF2-40B4-BE49-F238E27FC236}">
                <a16:creationId xmlns:a16="http://schemas.microsoft.com/office/drawing/2014/main" id="{C25F2F98-3FDB-1F9A-4D14-EFF5587D58C5}"/>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873C43C-90FB-EC92-805C-A5FE2C61AA6C}"/>
              </a:ext>
            </a:extLst>
          </p:cNvPr>
          <p:cNvSpPr txBox="1"/>
          <p:nvPr/>
        </p:nvSpPr>
        <p:spPr>
          <a:xfrm>
            <a:off x="3651562" y="1522025"/>
            <a:ext cx="1873919" cy="646331"/>
          </a:xfrm>
          <a:prstGeom prst="rect">
            <a:avLst/>
          </a:prstGeom>
          <a:solidFill>
            <a:schemeClr val="bg1"/>
          </a:solidFill>
          <a:ln w="38100">
            <a:solidFill>
              <a:schemeClr val="tx1"/>
            </a:solidFill>
          </a:ln>
        </p:spPr>
        <p:txBody>
          <a:bodyPr wrap="square" rtlCol="0">
            <a:spAutoFit/>
          </a:bodyPr>
          <a:lstStyle/>
          <a:p>
            <a:pPr algn="ctr"/>
            <a:r>
              <a:rPr lang="en-US" dirty="0"/>
              <a:t>Needs Metadata for Spec 1</a:t>
            </a:r>
          </a:p>
        </p:txBody>
      </p:sp>
      <p:sp>
        <p:nvSpPr>
          <p:cNvPr id="21" name="TextBox 20">
            <a:extLst>
              <a:ext uri="{FF2B5EF4-FFF2-40B4-BE49-F238E27FC236}">
                <a16:creationId xmlns:a16="http://schemas.microsoft.com/office/drawing/2014/main" id="{A64B5252-4E97-040C-DF95-B9F1F504B8B1}"/>
              </a:ext>
            </a:extLst>
          </p:cNvPr>
          <p:cNvSpPr txBox="1"/>
          <p:nvPr/>
        </p:nvSpPr>
        <p:spPr>
          <a:xfrm>
            <a:off x="6593530" y="3346475"/>
            <a:ext cx="1522873" cy="646331"/>
          </a:xfrm>
          <a:prstGeom prst="rect">
            <a:avLst/>
          </a:prstGeom>
          <a:solidFill>
            <a:schemeClr val="bg1"/>
          </a:solidFill>
          <a:ln w="38100">
            <a:solidFill>
              <a:schemeClr val="tx1"/>
            </a:solidFill>
          </a:ln>
        </p:spPr>
        <p:txBody>
          <a:bodyPr wrap="square" rtlCol="0">
            <a:spAutoFit/>
          </a:bodyPr>
          <a:lstStyle/>
          <a:p>
            <a:pPr algn="ctr"/>
            <a:r>
              <a:rPr lang="en-US" dirty="0"/>
              <a:t>Adheres to Spec 3</a:t>
            </a:r>
          </a:p>
        </p:txBody>
      </p:sp>
      <p:sp>
        <p:nvSpPr>
          <p:cNvPr id="22" name="TextBox 21">
            <a:extLst>
              <a:ext uri="{FF2B5EF4-FFF2-40B4-BE49-F238E27FC236}">
                <a16:creationId xmlns:a16="http://schemas.microsoft.com/office/drawing/2014/main" id="{7EBCEFFF-5264-2B42-5966-5F607305DF9A}"/>
              </a:ext>
            </a:extLst>
          </p:cNvPr>
          <p:cNvSpPr txBox="1"/>
          <p:nvPr/>
        </p:nvSpPr>
        <p:spPr>
          <a:xfrm>
            <a:off x="3126214" y="3355703"/>
            <a:ext cx="1522873" cy="646331"/>
          </a:xfrm>
          <a:prstGeom prst="rect">
            <a:avLst/>
          </a:prstGeom>
          <a:solidFill>
            <a:schemeClr val="bg1"/>
          </a:solidFill>
          <a:ln w="38100">
            <a:solidFill>
              <a:schemeClr val="tx1"/>
            </a:solidFill>
          </a:ln>
        </p:spPr>
        <p:txBody>
          <a:bodyPr wrap="square" rtlCol="0">
            <a:spAutoFit/>
          </a:bodyPr>
          <a:lstStyle/>
          <a:p>
            <a:pPr algn="ctr"/>
            <a:r>
              <a:rPr lang="en-US" dirty="0"/>
              <a:t>Adheres to Spec 2</a:t>
            </a:r>
          </a:p>
        </p:txBody>
      </p:sp>
    </p:spTree>
    <p:extLst>
      <p:ext uri="{BB962C8B-B14F-4D97-AF65-F5344CB8AC3E}">
        <p14:creationId xmlns:p14="http://schemas.microsoft.com/office/powerpoint/2010/main" val="59148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9" presetClass="emph" presetSubtype="0" grpId="0" nodeType="withEffect">
                                  <p:stCondLst>
                                    <p:cond delay="0"/>
                                  </p:stCondLst>
                                  <p:childTnLst>
                                    <p:set>
                                      <p:cBhvr>
                                        <p:cTn id="12" dur="indefinite"/>
                                        <p:tgtEl>
                                          <p:spTgt spid="10"/>
                                        </p:tgtEl>
                                        <p:attrNameLst>
                                          <p:attrName>style.opacity</p:attrName>
                                        </p:attrNameLst>
                                      </p:cBhvr>
                                      <p:to>
                                        <p:strVal val="0.1"/>
                                      </p:to>
                                    </p:set>
                                    <p:animEffect filter="image" prLst="opacity: 0.1">
                                      <p:cBhvr rctx="IE">
                                        <p:cTn id="13" dur="indefinite"/>
                                        <p:tgtEl>
                                          <p:spTgt spid="10"/>
                                        </p:tgtEl>
                                      </p:cBhvr>
                                    </p:animEffect>
                                  </p:childTnLst>
                                </p:cTn>
                              </p:par>
                              <p:par>
                                <p:cTn id="14" presetID="9" presetClass="emph" presetSubtype="0" grpId="0" nodeType="withEffect">
                                  <p:stCondLst>
                                    <p:cond delay="0"/>
                                  </p:stCondLst>
                                  <p:childTnLst>
                                    <p:set>
                                      <p:cBhvr>
                                        <p:cTn id="15" dur="indefinite"/>
                                        <p:tgtEl>
                                          <p:spTgt spid="5"/>
                                        </p:tgtEl>
                                        <p:attrNameLst>
                                          <p:attrName>style.opacity</p:attrName>
                                        </p:attrNameLst>
                                      </p:cBhvr>
                                      <p:to>
                                        <p:strVal val="0.1"/>
                                      </p:to>
                                    </p:set>
                                    <p:animEffect filter="image" prLst="opacity: 0.1">
                                      <p:cBhvr rctx="IE">
                                        <p:cTn id="16" dur="indefinite"/>
                                        <p:tgtEl>
                                          <p:spTgt spid="5"/>
                                        </p:tgtEl>
                                      </p:cBhvr>
                                    </p:animEffect>
                                  </p:childTnLst>
                                </p:cTn>
                              </p:par>
                              <p:par>
                                <p:cTn id="17" presetID="9" presetClass="emph" presetSubtype="0" grpId="0" nodeType="withEffect">
                                  <p:stCondLst>
                                    <p:cond delay="0"/>
                                  </p:stCondLst>
                                  <p:childTnLst>
                                    <p:set>
                                      <p:cBhvr>
                                        <p:cTn id="18" dur="indefinite"/>
                                        <p:tgtEl>
                                          <p:spTgt spid="6"/>
                                        </p:tgtEl>
                                        <p:attrNameLst>
                                          <p:attrName>style.opacity</p:attrName>
                                        </p:attrNameLst>
                                      </p:cBhvr>
                                      <p:to>
                                        <p:strVal val="0.1"/>
                                      </p:to>
                                    </p:set>
                                    <p:animEffect filter="image" prLst="opacity: 0.1">
                                      <p:cBhvr rctx="IE">
                                        <p:cTn id="19" dur="indefinite"/>
                                        <p:tgtEl>
                                          <p:spTgt spid="6"/>
                                        </p:tgtEl>
                                      </p:cBhvr>
                                    </p:animEffect>
                                  </p:childTnLst>
                                </p:cTn>
                              </p:par>
                              <p:par>
                                <p:cTn id="20" presetID="9" presetClass="emph" presetSubtype="0" grpId="0" nodeType="withEffect">
                                  <p:stCondLst>
                                    <p:cond delay="0"/>
                                  </p:stCondLst>
                                  <p:childTnLst>
                                    <p:set>
                                      <p:cBhvr>
                                        <p:cTn id="21" dur="indefinite"/>
                                        <p:tgtEl>
                                          <p:spTgt spid="7"/>
                                        </p:tgtEl>
                                        <p:attrNameLst>
                                          <p:attrName>style.opacity</p:attrName>
                                        </p:attrNameLst>
                                      </p:cBhvr>
                                      <p:to>
                                        <p:strVal val="0.1"/>
                                      </p:to>
                                    </p:set>
                                    <p:animEffect filter="image" prLst="opacity: 0.1">
                                      <p:cBhvr rctx="IE">
                                        <p:cTn id="22" dur="indefinite"/>
                                        <p:tgtEl>
                                          <p:spTgt spid="7"/>
                                        </p:tgtEl>
                                      </p:cBhvr>
                                    </p:animEffect>
                                  </p:childTnLst>
                                </p:cTn>
                              </p:par>
                              <p:par>
                                <p:cTn id="23" presetID="9" presetClass="emph" presetSubtype="0" grpId="0" nodeType="withEffect">
                                  <p:stCondLst>
                                    <p:cond delay="0"/>
                                  </p:stCondLst>
                                  <p:childTnLst>
                                    <p:set>
                                      <p:cBhvr>
                                        <p:cTn id="24" dur="indefinite"/>
                                        <p:tgtEl>
                                          <p:spTgt spid="8"/>
                                        </p:tgtEl>
                                        <p:attrNameLst>
                                          <p:attrName>style.opacity</p:attrName>
                                        </p:attrNameLst>
                                      </p:cBhvr>
                                      <p:to>
                                        <p:strVal val="0.1"/>
                                      </p:to>
                                    </p:set>
                                    <p:animEffect filter="image" prLst="opacity: 0.1">
                                      <p:cBhvr rctx="IE">
                                        <p:cTn id="25"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3"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C6E2-FBB4-CC9D-C480-CAD2EAEB6A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88AC6D-9EDA-392B-82A9-20E2AD2E6C64}"/>
              </a:ext>
            </a:extLst>
          </p:cNvPr>
          <p:cNvSpPr>
            <a:spLocks noGrp="1"/>
          </p:cNvSpPr>
          <p:nvPr>
            <p:ph idx="1"/>
          </p:nvPr>
        </p:nvSpPr>
        <p:spPr>
          <a:xfrm>
            <a:off x="672547" y="2011900"/>
            <a:ext cx="2657061" cy="1994246"/>
          </a:xfrm>
        </p:spPr>
        <p:txBody>
          <a:bodyPr>
            <a:normAutofit/>
          </a:bodyPr>
          <a:lstStyle/>
          <a:p>
            <a:pPr marL="0" indent="0">
              <a:buNone/>
            </a:pPr>
            <a:r>
              <a:rPr lang="en-US" sz="2400" dirty="0"/>
              <a:t>Maintain Flexibility, Extensibility, Ease of ‘Getting Started’</a:t>
            </a:r>
          </a:p>
          <a:p>
            <a:pPr marL="0" indent="0">
              <a:buNone/>
            </a:pPr>
            <a:endParaRPr lang="en-US" sz="2400" dirty="0"/>
          </a:p>
        </p:txBody>
      </p:sp>
      <p:sp>
        <p:nvSpPr>
          <p:cNvPr id="4" name="Slide Number Placeholder 3">
            <a:extLst>
              <a:ext uri="{FF2B5EF4-FFF2-40B4-BE49-F238E27FC236}">
                <a16:creationId xmlns:a16="http://schemas.microsoft.com/office/drawing/2014/main" id="{CB215807-15A3-712F-B77F-6F9DAE4462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8" name="TextBox 7">
            <a:extLst>
              <a:ext uri="{FF2B5EF4-FFF2-40B4-BE49-F238E27FC236}">
                <a16:creationId xmlns:a16="http://schemas.microsoft.com/office/drawing/2014/main" id="{D926E8DC-5246-AF20-D948-C1E4D123B307}"/>
              </a:ext>
            </a:extLst>
          </p:cNvPr>
          <p:cNvSpPr txBox="1"/>
          <p:nvPr/>
        </p:nvSpPr>
        <p:spPr>
          <a:xfrm>
            <a:off x="6105940" y="2011900"/>
            <a:ext cx="262453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841"/>
                </a:solidFill>
                <a:effectLst/>
                <a:uLnTx/>
                <a:uFillTx/>
                <a:latin typeface="Franklin Gothic Book"/>
                <a:ea typeface="+mn-ea"/>
                <a:cs typeface="+mn-cs"/>
              </a:rPr>
              <a:t>Ensure Standard Usage and Enable Interoperability</a:t>
            </a:r>
          </a:p>
        </p:txBody>
      </p:sp>
      <p:sp>
        <p:nvSpPr>
          <p:cNvPr id="9" name="Plus Sign 8">
            <a:extLst>
              <a:ext uri="{FF2B5EF4-FFF2-40B4-BE49-F238E27FC236}">
                <a16:creationId xmlns:a16="http://schemas.microsoft.com/office/drawing/2014/main" id="{55E9EB16-1872-7E88-1210-D3BDCFA0F740}"/>
              </a:ext>
            </a:extLst>
          </p:cNvPr>
          <p:cNvSpPr/>
          <p:nvPr/>
        </p:nvSpPr>
        <p:spPr>
          <a:xfrm>
            <a:off x="4264974" y="2296011"/>
            <a:ext cx="754213" cy="780911"/>
          </a:xfrm>
          <a:prstGeom prst="mathPlus">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94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4ADE2F-8980-623B-CD01-B91D19A943F8}"/>
              </a:ext>
            </a:extLst>
          </p:cNvPr>
          <p:cNvSpPr>
            <a:spLocks noGrp="1"/>
          </p:cNvSpPr>
          <p:nvPr>
            <p:ph type="sldNum" sz="quarter" idx="12"/>
          </p:nvPr>
        </p:nvSpPr>
        <p:spPr/>
        <p:txBody>
          <a:bodyPr/>
          <a:lstStyle/>
          <a:p>
            <a:fld id="{AF396DAA-9B3B-2748-9C7F-0FEF1858152B}" type="slidenum">
              <a:rPr lang="en-US" smtClean="0"/>
              <a:pPr/>
              <a:t>17</a:t>
            </a:fld>
            <a:endParaRPr lang="en-US" dirty="0"/>
          </a:p>
        </p:txBody>
      </p:sp>
      <p:sp>
        <p:nvSpPr>
          <p:cNvPr id="11" name="Rectangle: Rounded Corners 10">
            <a:extLst>
              <a:ext uri="{FF2B5EF4-FFF2-40B4-BE49-F238E27FC236}">
                <a16:creationId xmlns:a16="http://schemas.microsoft.com/office/drawing/2014/main" id="{BB2FF705-275B-F781-8A9F-FF2C5B8F52BD}"/>
              </a:ext>
            </a:extLst>
          </p:cNvPr>
          <p:cNvSpPr/>
          <p:nvPr/>
        </p:nvSpPr>
        <p:spPr>
          <a:xfrm>
            <a:off x="611146" y="652242"/>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200"/>
              </a:spcAft>
            </a:pPr>
            <a:r>
              <a:rPr lang="en-US" sz="1600" b="1" dirty="0">
                <a:solidFill>
                  <a:sysClr val="windowText" lastClr="000000"/>
                </a:solidFill>
              </a:rPr>
              <a:t>Project Haystack</a:t>
            </a:r>
          </a:p>
          <a:p>
            <a:pPr marL="91440" indent="-91440">
              <a:buFont typeface="Arial" panose="020B0604020202020204" pitchFamily="34" charset="0"/>
              <a:buChar char="•"/>
            </a:pPr>
            <a:r>
              <a:rPr lang="en-US" sz="900" dirty="0">
                <a:solidFill>
                  <a:sysClr val="windowText" lastClr="000000"/>
                </a:solidFill>
              </a:rPr>
              <a:t>Maintain Haystack specs</a:t>
            </a:r>
          </a:p>
          <a:p>
            <a:pPr marL="91440" indent="-91440">
              <a:buFont typeface="Arial" panose="020B0604020202020204" pitchFamily="34" charset="0"/>
              <a:buChar char="•"/>
            </a:pPr>
            <a:r>
              <a:rPr lang="en-US" sz="900" dirty="0">
                <a:solidFill>
                  <a:sysClr val="windowText" lastClr="000000"/>
                </a:solidFill>
              </a:rPr>
              <a:t>Expand via community</a:t>
            </a:r>
          </a:p>
          <a:p>
            <a:pPr marL="91440" indent="-91440">
              <a:buFont typeface="Arial" panose="020B0604020202020204" pitchFamily="34" charset="0"/>
              <a:buChar char="•"/>
            </a:pPr>
            <a:r>
              <a:rPr lang="en-US" sz="900" dirty="0">
                <a:solidFill>
                  <a:sysClr val="windowText" lastClr="000000"/>
                </a:solidFill>
              </a:rPr>
              <a:t>Validate contributed spec’s</a:t>
            </a:r>
          </a:p>
          <a:p>
            <a:pPr marL="91440" indent="-91440">
              <a:buFont typeface="Arial" panose="020B0604020202020204" pitchFamily="34" charset="0"/>
              <a:buChar char="•"/>
            </a:pPr>
            <a:r>
              <a:rPr lang="en-US" sz="900" dirty="0">
                <a:solidFill>
                  <a:sysClr val="windowText" lastClr="000000"/>
                </a:solidFill>
              </a:rPr>
              <a:t>Grant 3</a:t>
            </a:r>
            <a:r>
              <a:rPr lang="en-US" sz="900" baseline="30000" dirty="0">
                <a:solidFill>
                  <a:sysClr val="windowText" lastClr="000000"/>
                </a:solidFill>
              </a:rPr>
              <a:t>rd</a:t>
            </a:r>
            <a:r>
              <a:rPr lang="en-US" sz="900" dirty="0">
                <a:solidFill>
                  <a:sysClr val="windowText" lastClr="000000"/>
                </a:solidFill>
              </a:rPr>
              <a:t> party rights to create specs</a:t>
            </a:r>
          </a:p>
          <a:p>
            <a:endParaRPr lang="en-US" sz="900" dirty="0">
              <a:solidFill>
                <a:sysClr val="windowText" lastClr="000000"/>
              </a:solidFill>
            </a:endParaRPr>
          </a:p>
          <a:p>
            <a:endParaRPr lang="en-US" sz="1000" dirty="0">
              <a:solidFill>
                <a:sysClr val="windowText" lastClr="000000"/>
              </a:solidFill>
            </a:endParaRPr>
          </a:p>
          <a:p>
            <a:pPr algn="ctr"/>
            <a:endParaRPr lang="en-US" dirty="0">
              <a:solidFill>
                <a:sysClr val="windowText" lastClr="000000"/>
              </a:solidFill>
            </a:endParaRPr>
          </a:p>
        </p:txBody>
      </p:sp>
      <p:sp>
        <p:nvSpPr>
          <p:cNvPr id="13" name="Rectangle: Rounded Corners 12">
            <a:extLst>
              <a:ext uri="{FF2B5EF4-FFF2-40B4-BE49-F238E27FC236}">
                <a16:creationId xmlns:a16="http://schemas.microsoft.com/office/drawing/2014/main" id="{3CD8C21A-5E38-5CDD-5D60-0D533D1D9A6B}"/>
              </a:ext>
            </a:extLst>
          </p:cNvPr>
          <p:cNvSpPr/>
          <p:nvPr/>
        </p:nvSpPr>
        <p:spPr>
          <a:xfrm>
            <a:off x="3666872" y="666562"/>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200"/>
              </a:spcAft>
            </a:pPr>
            <a:r>
              <a:rPr lang="en-US" sz="1600" b="1" dirty="0">
                <a:solidFill>
                  <a:sysClr val="windowText" lastClr="000000"/>
                </a:solidFill>
              </a:rPr>
              <a:t>Spec Repository</a:t>
            </a:r>
          </a:p>
          <a:p>
            <a:pPr marL="285750" indent="-285750">
              <a:buFont typeface="Arial" panose="020B0604020202020204" pitchFamily="34" charset="0"/>
              <a:buChar char="•"/>
            </a:pPr>
            <a:r>
              <a:rPr lang="en-US" sz="900" dirty="0">
                <a:solidFill>
                  <a:sysClr val="windowText" lastClr="000000"/>
                </a:solidFill>
              </a:rPr>
              <a:t>Library of </a:t>
            </a:r>
            <a:r>
              <a:rPr lang="en-US" sz="900" dirty="0" err="1">
                <a:solidFill>
                  <a:sysClr val="windowText" lastClr="000000"/>
                </a:solidFill>
              </a:rPr>
              <a:t>Xeto</a:t>
            </a:r>
            <a:r>
              <a:rPr lang="en-US" sz="900" dirty="0">
                <a:solidFill>
                  <a:sysClr val="windowText" lastClr="000000"/>
                </a:solidFill>
              </a:rPr>
              <a:t> Specs</a:t>
            </a:r>
          </a:p>
          <a:p>
            <a:pPr marL="285750" indent="-285750">
              <a:buFont typeface="Arial" panose="020B0604020202020204" pitchFamily="34" charset="0"/>
              <a:buChar char="•"/>
            </a:pPr>
            <a:r>
              <a:rPr lang="en-US" sz="900" dirty="0">
                <a:solidFill>
                  <a:sysClr val="windowText" lastClr="000000"/>
                </a:solidFill>
              </a:rPr>
              <a:t>Contributors may include OEM, Integrators, Consultants</a:t>
            </a:r>
          </a:p>
          <a:p>
            <a:pPr algn="ctr"/>
            <a:endParaRPr lang="en-US" dirty="0">
              <a:solidFill>
                <a:sysClr val="windowText" lastClr="000000"/>
              </a:solidFill>
            </a:endParaRPr>
          </a:p>
        </p:txBody>
      </p:sp>
      <p:cxnSp>
        <p:nvCxnSpPr>
          <p:cNvPr id="18" name="Straight Arrow Connector 17">
            <a:extLst>
              <a:ext uri="{FF2B5EF4-FFF2-40B4-BE49-F238E27FC236}">
                <a16:creationId xmlns:a16="http://schemas.microsoft.com/office/drawing/2014/main" id="{17D0454A-CF7F-1C81-0709-E4D92FB41117}"/>
              </a:ext>
            </a:extLst>
          </p:cNvPr>
          <p:cNvCxnSpPr>
            <a:cxnSpLocks/>
          </p:cNvCxnSpPr>
          <p:nvPr/>
        </p:nvCxnSpPr>
        <p:spPr>
          <a:xfrm>
            <a:off x="2623341" y="1182812"/>
            <a:ext cx="90916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CD29DFB8-C4A0-11FA-88AF-B4F37F1915C1}"/>
              </a:ext>
            </a:extLst>
          </p:cNvPr>
          <p:cNvSpPr txBox="1"/>
          <p:nvPr/>
        </p:nvSpPr>
        <p:spPr>
          <a:xfrm>
            <a:off x="2708123" y="980179"/>
            <a:ext cx="640748" cy="215444"/>
          </a:xfrm>
          <a:prstGeom prst="rect">
            <a:avLst/>
          </a:prstGeom>
          <a:noFill/>
        </p:spPr>
        <p:txBody>
          <a:bodyPr wrap="square" rtlCol="0">
            <a:spAutoFit/>
          </a:bodyPr>
          <a:lstStyle/>
          <a:p>
            <a:r>
              <a:rPr lang="en-US" sz="800" dirty="0"/>
              <a:t>Contribute</a:t>
            </a:r>
          </a:p>
        </p:txBody>
      </p:sp>
      <p:sp>
        <p:nvSpPr>
          <p:cNvPr id="22" name="Rectangle: Rounded Corners 21">
            <a:extLst>
              <a:ext uri="{FF2B5EF4-FFF2-40B4-BE49-F238E27FC236}">
                <a16:creationId xmlns:a16="http://schemas.microsoft.com/office/drawing/2014/main" id="{CB51E427-1252-0577-FD49-8616A0C0410C}"/>
              </a:ext>
            </a:extLst>
          </p:cNvPr>
          <p:cNvSpPr/>
          <p:nvPr/>
        </p:nvSpPr>
        <p:spPr>
          <a:xfrm>
            <a:off x="6577457" y="708381"/>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200"/>
              </a:spcAft>
            </a:pPr>
            <a:r>
              <a:rPr lang="en-US" sz="1600" b="1" dirty="0">
                <a:solidFill>
                  <a:sysClr val="windowText" lastClr="000000"/>
                </a:solidFill>
              </a:rPr>
              <a:t>Validation App</a:t>
            </a:r>
          </a:p>
          <a:p>
            <a:pPr marL="91440" indent="-91440">
              <a:buFont typeface="Arial" panose="020B0604020202020204" pitchFamily="34" charset="0"/>
              <a:buChar char="•"/>
            </a:pPr>
            <a:r>
              <a:rPr lang="en-US" sz="900" dirty="0">
                <a:solidFill>
                  <a:sysClr val="windowText" lastClr="000000"/>
                </a:solidFill>
              </a:rPr>
              <a:t>Certified Haystack Validation Tool</a:t>
            </a:r>
          </a:p>
          <a:p>
            <a:pPr marL="91440" indent="-91440">
              <a:buFont typeface="Arial" panose="020B0604020202020204" pitchFamily="34" charset="0"/>
              <a:buChar char="•"/>
            </a:pPr>
            <a:endParaRPr lang="en-US" sz="900" dirty="0">
              <a:solidFill>
                <a:sysClr val="windowText" lastClr="000000"/>
              </a:solidFill>
            </a:endParaRPr>
          </a:p>
          <a:p>
            <a:endParaRPr lang="en-US" sz="900" dirty="0">
              <a:solidFill>
                <a:sysClr val="windowText" lastClr="000000"/>
              </a:solidFill>
            </a:endParaRPr>
          </a:p>
          <a:p>
            <a:endParaRPr lang="en-US" sz="1000" dirty="0">
              <a:solidFill>
                <a:sysClr val="windowText" lastClr="000000"/>
              </a:solidFill>
            </a:endParaRPr>
          </a:p>
          <a:p>
            <a:pPr algn="ctr"/>
            <a:endParaRPr lang="en-US" dirty="0">
              <a:solidFill>
                <a:sysClr val="windowText" lastClr="000000"/>
              </a:solidFill>
            </a:endParaRPr>
          </a:p>
        </p:txBody>
      </p:sp>
      <p:cxnSp>
        <p:nvCxnSpPr>
          <p:cNvPr id="39" name="Straight Arrow Connector 38">
            <a:extLst>
              <a:ext uri="{FF2B5EF4-FFF2-40B4-BE49-F238E27FC236}">
                <a16:creationId xmlns:a16="http://schemas.microsoft.com/office/drawing/2014/main" id="{17BB7F6C-3EC6-EC80-00EC-E8356CC255E7}"/>
              </a:ext>
            </a:extLst>
          </p:cNvPr>
          <p:cNvCxnSpPr>
            <a:cxnSpLocks/>
          </p:cNvCxnSpPr>
          <p:nvPr/>
        </p:nvCxnSpPr>
        <p:spPr>
          <a:xfrm>
            <a:off x="5631209" y="1175652"/>
            <a:ext cx="753863"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813E9367-DA80-5B97-FDD0-826B02B6F4B0}"/>
              </a:ext>
            </a:extLst>
          </p:cNvPr>
          <p:cNvSpPr txBox="1"/>
          <p:nvPr/>
        </p:nvSpPr>
        <p:spPr>
          <a:xfrm>
            <a:off x="5710444" y="953439"/>
            <a:ext cx="696088" cy="215444"/>
          </a:xfrm>
          <a:prstGeom prst="rect">
            <a:avLst/>
          </a:prstGeom>
          <a:noFill/>
        </p:spPr>
        <p:txBody>
          <a:bodyPr wrap="square" rtlCol="0">
            <a:spAutoFit/>
          </a:bodyPr>
          <a:lstStyle/>
          <a:p>
            <a:r>
              <a:rPr lang="en-US" sz="800" dirty="0"/>
              <a:t>Consume</a:t>
            </a:r>
          </a:p>
        </p:txBody>
      </p:sp>
      <p:sp>
        <p:nvSpPr>
          <p:cNvPr id="60" name="Title 1">
            <a:extLst>
              <a:ext uri="{FF2B5EF4-FFF2-40B4-BE49-F238E27FC236}">
                <a16:creationId xmlns:a16="http://schemas.microsoft.com/office/drawing/2014/main" id="{DA4AEFF4-94B4-7164-6F0F-99F91E593D69}"/>
              </a:ext>
            </a:extLst>
          </p:cNvPr>
          <p:cNvSpPr>
            <a:spLocks noGrp="1"/>
          </p:cNvSpPr>
          <p:nvPr>
            <p:ph type="title"/>
          </p:nvPr>
        </p:nvSpPr>
        <p:spPr>
          <a:xfrm>
            <a:off x="110843" y="31474"/>
            <a:ext cx="8794020" cy="536781"/>
          </a:xfrm>
        </p:spPr>
        <p:txBody>
          <a:bodyPr>
            <a:normAutofit fontScale="90000"/>
          </a:bodyPr>
          <a:lstStyle/>
          <a:p>
            <a:r>
              <a:rPr lang="en-US" dirty="0"/>
              <a:t>Spec Repositories in an Open Ecosystem</a:t>
            </a:r>
          </a:p>
        </p:txBody>
      </p:sp>
    </p:spTree>
    <p:extLst>
      <p:ext uri="{BB962C8B-B14F-4D97-AF65-F5344CB8AC3E}">
        <p14:creationId xmlns:p14="http://schemas.microsoft.com/office/powerpoint/2010/main" val="3699094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88669-BD6F-0F98-7ABD-12954910C7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CA866F-E81F-8173-B849-EF5B639A84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11" name="Rectangle: Rounded Corners 10">
            <a:extLst>
              <a:ext uri="{FF2B5EF4-FFF2-40B4-BE49-F238E27FC236}">
                <a16:creationId xmlns:a16="http://schemas.microsoft.com/office/drawing/2014/main" id="{0C46E0CB-94B7-4492-E8DB-C72DC4FAE25C}"/>
              </a:ext>
            </a:extLst>
          </p:cNvPr>
          <p:cNvSpPr/>
          <p:nvPr/>
        </p:nvSpPr>
        <p:spPr>
          <a:xfrm>
            <a:off x="611146" y="652242"/>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Project Haystack</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Maintain Haystack specs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Expand via community</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Validate contributed spec’s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Grant 3</a:t>
            </a:r>
            <a:r>
              <a:rPr kumimoji="0" lang="en-US" sz="900" b="0" i="0" u="none" strike="noStrike" kern="1200" cap="none" spc="0" normalizeH="0" baseline="30000" noProof="0" dirty="0">
                <a:ln>
                  <a:noFill/>
                </a:ln>
                <a:solidFill>
                  <a:sysClr val="windowText" lastClr="000000"/>
                </a:solidFill>
                <a:effectLst/>
                <a:uLnTx/>
                <a:uFillTx/>
                <a:latin typeface="Franklin Gothic Book"/>
                <a:ea typeface="+mn-ea"/>
                <a:cs typeface="+mn-cs"/>
              </a:rPr>
              <a:t>rd</a:t>
            </a: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 party rights to create specs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12" name="Rectangle: Rounded Corners 11">
            <a:extLst>
              <a:ext uri="{FF2B5EF4-FFF2-40B4-BE49-F238E27FC236}">
                <a16:creationId xmlns:a16="http://schemas.microsoft.com/office/drawing/2014/main" id="{A4C04F89-3DB2-633D-C1DA-4B297E35B4BF}"/>
              </a:ext>
            </a:extLst>
          </p:cNvPr>
          <p:cNvSpPr/>
          <p:nvPr/>
        </p:nvSpPr>
        <p:spPr>
          <a:xfrm>
            <a:off x="656712" y="2465689"/>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OEMs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Hardware or Software </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Contribute specs </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Extend data types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Built-in validation</a:t>
            </a:r>
          </a:p>
        </p:txBody>
      </p:sp>
      <p:sp>
        <p:nvSpPr>
          <p:cNvPr id="13" name="Rectangle: Rounded Corners 12">
            <a:extLst>
              <a:ext uri="{FF2B5EF4-FFF2-40B4-BE49-F238E27FC236}">
                <a16:creationId xmlns:a16="http://schemas.microsoft.com/office/drawing/2014/main" id="{50694C74-4699-F6E6-18BF-62FAC07D9C14}"/>
              </a:ext>
            </a:extLst>
          </p:cNvPr>
          <p:cNvSpPr/>
          <p:nvPr/>
        </p:nvSpPr>
        <p:spPr>
          <a:xfrm>
            <a:off x="3666872" y="666562"/>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Spec Repository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Library of </a:t>
            </a:r>
            <a:r>
              <a:rPr kumimoji="0" lang="en-US" sz="900" b="0" i="0" u="none" strike="noStrike" kern="1200" cap="none" spc="0" normalizeH="0" baseline="0" noProof="0" dirty="0" err="1">
                <a:ln>
                  <a:noFill/>
                </a:ln>
                <a:solidFill>
                  <a:sysClr val="windowText" lastClr="000000"/>
                </a:solidFill>
                <a:effectLst/>
                <a:uLnTx/>
                <a:uFillTx/>
                <a:latin typeface="Franklin Gothic Book"/>
                <a:ea typeface="+mn-ea"/>
                <a:cs typeface="+mn-cs"/>
              </a:rPr>
              <a:t>Xeto</a:t>
            </a: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 Specs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Contributors may include OEM, Integrators, Consultants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14" name="Rectangle: Rounded Corners 13">
            <a:extLst>
              <a:ext uri="{FF2B5EF4-FFF2-40B4-BE49-F238E27FC236}">
                <a16:creationId xmlns:a16="http://schemas.microsoft.com/office/drawing/2014/main" id="{E1D5C0C6-523A-B55C-0338-82A7E68D6E36}"/>
              </a:ext>
            </a:extLst>
          </p:cNvPr>
          <p:cNvSpPr/>
          <p:nvPr/>
        </p:nvSpPr>
        <p:spPr>
          <a:xfrm>
            <a:off x="6577457" y="2396104"/>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Integrators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Use tools, services, OEM products to deliver solutions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May contribute specs of their own to fulfill use cases</a:t>
            </a:r>
          </a:p>
        </p:txBody>
      </p:sp>
      <p:sp>
        <p:nvSpPr>
          <p:cNvPr id="15" name="Rectangle: Rounded Corners 14">
            <a:extLst>
              <a:ext uri="{FF2B5EF4-FFF2-40B4-BE49-F238E27FC236}">
                <a16:creationId xmlns:a16="http://schemas.microsoft.com/office/drawing/2014/main" id="{57AB49D1-75DF-F90B-883F-6EFA3BEA6353}"/>
              </a:ext>
            </a:extLst>
          </p:cNvPr>
          <p:cNvSpPr/>
          <p:nvPr/>
        </p:nvSpPr>
        <p:spPr>
          <a:xfrm>
            <a:off x="3666872" y="2385596"/>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Consultants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Use existing specs to fulfill owner requirements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Contribute specs to define new requirements</a:t>
            </a:r>
          </a:p>
        </p:txBody>
      </p:sp>
      <p:cxnSp>
        <p:nvCxnSpPr>
          <p:cNvPr id="18" name="Straight Arrow Connector 17">
            <a:extLst>
              <a:ext uri="{FF2B5EF4-FFF2-40B4-BE49-F238E27FC236}">
                <a16:creationId xmlns:a16="http://schemas.microsoft.com/office/drawing/2014/main" id="{4E0BF7A3-80E0-0DC2-4B3A-D78A6D1400C7}"/>
              </a:ext>
            </a:extLst>
          </p:cNvPr>
          <p:cNvCxnSpPr>
            <a:cxnSpLocks/>
          </p:cNvCxnSpPr>
          <p:nvPr/>
        </p:nvCxnSpPr>
        <p:spPr>
          <a:xfrm>
            <a:off x="2623341" y="1182812"/>
            <a:ext cx="90916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81415AA4-1474-6348-1785-813140BAE741}"/>
              </a:ext>
            </a:extLst>
          </p:cNvPr>
          <p:cNvSpPr txBox="1"/>
          <p:nvPr/>
        </p:nvSpPr>
        <p:spPr>
          <a:xfrm>
            <a:off x="2708123" y="980179"/>
            <a:ext cx="64074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a:t>
            </a:r>
          </a:p>
        </p:txBody>
      </p:sp>
      <p:sp>
        <p:nvSpPr>
          <p:cNvPr id="22" name="Rectangle: Rounded Corners 21">
            <a:extLst>
              <a:ext uri="{FF2B5EF4-FFF2-40B4-BE49-F238E27FC236}">
                <a16:creationId xmlns:a16="http://schemas.microsoft.com/office/drawing/2014/main" id="{2D30585E-50E2-2E5B-D772-D3D252149215}"/>
              </a:ext>
            </a:extLst>
          </p:cNvPr>
          <p:cNvSpPr/>
          <p:nvPr/>
        </p:nvSpPr>
        <p:spPr>
          <a:xfrm>
            <a:off x="6577457" y="708381"/>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Validation App</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Certified Haystack Validation Tool</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cxnSp>
        <p:nvCxnSpPr>
          <p:cNvPr id="24" name="Straight Arrow Connector 23">
            <a:extLst>
              <a:ext uri="{FF2B5EF4-FFF2-40B4-BE49-F238E27FC236}">
                <a16:creationId xmlns:a16="http://schemas.microsoft.com/office/drawing/2014/main" id="{75DE697D-EFCF-3553-4B58-D7A77B229CDF}"/>
              </a:ext>
            </a:extLst>
          </p:cNvPr>
          <p:cNvCxnSpPr>
            <a:cxnSpLocks/>
          </p:cNvCxnSpPr>
          <p:nvPr/>
        </p:nvCxnSpPr>
        <p:spPr>
          <a:xfrm flipV="1">
            <a:off x="2671331" y="1768648"/>
            <a:ext cx="840981" cy="767562"/>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F5509EFF-C860-16A4-7336-6D68FF593018}"/>
              </a:ext>
            </a:extLst>
          </p:cNvPr>
          <p:cNvCxnSpPr>
            <a:cxnSpLocks/>
          </p:cNvCxnSpPr>
          <p:nvPr/>
        </p:nvCxnSpPr>
        <p:spPr>
          <a:xfrm flipV="1">
            <a:off x="4507853" y="1848799"/>
            <a:ext cx="0" cy="472774"/>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BAA783E2-74D6-C07A-6B73-1D7961C1D860}"/>
              </a:ext>
            </a:extLst>
          </p:cNvPr>
          <p:cNvCxnSpPr>
            <a:cxnSpLocks/>
          </p:cNvCxnSpPr>
          <p:nvPr/>
        </p:nvCxnSpPr>
        <p:spPr>
          <a:xfrm flipH="1" flipV="1">
            <a:off x="5425201" y="1763086"/>
            <a:ext cx="889512" cy="650795"/>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10817E47-8A51-B50C-6435-E478E52E54DF}"/>
              </a:ext>
            </a:extLst>
          </p:cNvPr>
          <p:cNvSpPr txBox="1"/>
          <p:nvPr/>
        </p:nvSpPr>
        <p:spPr>
          <a:xfrm>
            <a:off x="2623341" y="17466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sp>
        <p:nvSpPr>
          <p:cNvPr id="37" name="TextBox 36">
            <a:extLst>
              <a:ext uri="{FF2B5EF4-FFF2-40B4-BE49-F238E27FC236}">
                <a16:creationId xmlns:a16="http://schemas.microsoft.com/office/drawing/2014/main" id="{EE7E1E5E-CDA9-829C-BADC-66103A267D73}"/>
              </a:ext>
            </a:extLst>
          </p:cNvPr>
          <p:cNvSpPr txBox="1"/>
          <p:nvPr/>
        </p:nvSpPr>
        <p:spPr>
          <a:xfrm>
            <a:off x="3860272" y="18990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sp>
        <p:nvSpPr>
          <p:cNvPr id="38" name="TextBox 37">
            <a:extLst>
              <a:ext uri="{FF2B5EF4-FFF2-40B4-BE49-F238E27FC236}">
                <a16:creationId xmlns:a16="http://schemas.microsoft.com/office/drawing/2014/main" id="{B7B36880-270D-2E69-4E11-102EDF5563D7}"/>
              </a:ext>
            </a:extLst>
          </p:cNvPr>
          <p:cNvSpPr txBox="1"/>
          <p:nvPr/>
        </p:nvSpPr>
        <p:spPr>
          <a:xfrm>
            <a:off x="5901993" y="17466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cxnSp>
        <p:nvCxnSpPr>
          <p:cNvPr id="39" name="Straight Arrow Connector 38">
            <a:extLst>
              <a:ext uri="{FF2B5EF4-FFF2-40B4-BE49-F238E27FC236}">
                <a16:creationId xmlns:a16="http://schemas.microsoft.com/office/drawing/2014/main" id="{DEC8BEAF-AA28-4733-1C5B-ED9FBE26559B}"/>
              </a:ext>
            </a:extLst>
          </p:cNvPr>
          <p:cNvCxnSpPr>
            <a:cxnSpLocks/>
          </p:cNvCxnSpPr>
          <p:nvPr/>
        </p:nvCxnSpPr>
        <p:spPr>
          <a:xfrm>
            <a:off x="5631209" y="1175652"/>
            <a:ext cx="753863"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29A293C9-B106-04FF-A1D7-30F2EE0B0959}"/>
              </a:ext>
            </a:extLst>
          </p:cNvPr>
          <p:cNvSpPr txBox="1"/>
          <p:nvPr/>
        </p:nvSpPr>
        <p:spPr>
          <a:xfrm>
            <a:off x="5710444" y="953439"/>
            <a:ext cx="69608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Consume</a:t>
            </a:r>
          </a:p>
        </p:txBody>
      </p:sp>
      <p:cxnSp>
        <p:nvCxnSpPr>
          <p:cNvPr id="45" name="Straight Arrow Connector 44">
            <a:extLst>
              <a:ext uri="{FF2B5EF4-FFF2-40B4-BE49-F238E27FC236}">
                <a16:creationId xmlns:a16="http://schemas.microsoft.com/office/drawing/2014/main" id="{EF061777-1AEE-94F6-5548-80602074683D}"/>
              </a:ext>
            </a:extLst>
          </p:cNvPr>
          <p:cNvCxnSpPr>
            <a:cxnSpLocks/>
          </p:cNvCxnSpPr>
          <p:nvPr/>
        </p:nvCxnSpPr>
        <p:spPr>
          <a:xfrm>
            <a:off x="7486968" y="1899032"/>
            <a:ext cx="0" cy="42254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DFBB43D5-E806-4CD8-C89C-10394019F05F}"/>
              </a:ext>
            </a:extLst>
          </p:cNvPr>
          <p:cNvSpPr txBox="1"/>
          <p:nvPr/>
        </p:nvSpPr>
        <p:spPr>
          <a:xfrm>
            <a:off x="7466945" y="1902602"/>
            <a:ext cx="69608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Validate</a:t>
            </a:r>
          </a:p>
        </p:txBody>
      </p:sp>
      <p:sp>
        <p:nvSpPr>
          <p:cNvPr id="60" name="Title 1">
            <a:extLst>
              <a:ext uri="{FF2B5EF4-FFF2-40B4-BE49-F238E27FC236}">
                <a16:creationId xmlns:a16="http://schemas.microsoft.com/office/drawing/2014/main" id="{E43E93C7-4756-5689-698A-1394EA526594}"/>
              </a:ext>
            </a:extLst>
          </p:cNvPr>
          <p:cNvSpPr>
            <a:spLocks noGrp="1"/>
          </p:cNvSpPr>
          <p:nvPr>
            <p:ph type="title"/>
          </p:nvPr>
        </p:nvSpPr>
        <p:spPr>
          <a:xfrm>
            <a:off x="110843" y="31474"/>
            <a:ext cx="8794020" cy="536781"/>
          </a:xfrm>
        </p:spPr>
        <p:txBody>
          <a:bodyPr>
            <a:normAutofit fontScale="90000"/>
          </a:bodyPr>
          <a:lstStyle/>
          <a:p>
            <a:r>
              <a:rPr lang="en-US" dirty="0"/>
              <a:t>Spec Repositories in an Open Ecosystem</a:t>
            </a:r>
          </a:p>
        </p:txBody>
      </p:sp>
    </p:spTree>
    <p:extLst>
      <p:ext uri="{BB962C8B-B14F-4D97-AF65-F5344CB8AC3E}">
        <p14:creationId xmlns:p14="http://schemas.microsoft.com/office/powerpoint/2010/main" val="411266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1B94-7151-F5C5-BA92-80D7B775F3C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5F9B26-D0C0-C3F0-EC0F-C8DB610EF21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11" name="Rectangle: Rounded Corners 10">
            <a:extLst>
              <a:ext uri="{FF2B5EF4-FFF2-40B4-BE49-F238E27FC236}">
                <a16:creationId xmlns:a16="http://schemas.microsoft.com/office/drawing/2014/main" id="{5A3AF206-1AC4-D89A-9DA9-94846ED77C46}"/>
              </a:ext>
            </a:extLst>
          </p:cNvPr>
          <p:cNvSpPr/>
          <p:nvPr/>
        </p:nvSpPr>
        <p:spPr>
          <a:xfrm>
            <a:off x="611146" y="652242"/>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Project Haystack</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Maintain Haystack specs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Expand via community</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Validate contributed spec’s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Grant 3</a:t>
            </a:r>
            <a:r>
              <a:rPr kumimoji="0" lang="en-US" sz="900" b="0" i="0" u="none" strike="noStrike" kern="1200" cap="none" spc="0" normalizeH="0" baseline="30000" noProof="0" dirty="0">
                <a:ln>
                  <a:noFill/>
                </a:ln>
                <a:solidFill>
                  <a:sysClr val="windowText" lastClr="000000"/>
                </a:solidFill>
                <a:effectLst/>
                <a:uLnTx/>
                <a:uFillTx/>
                <a:latin typeface="Franklin Gothic Book"/>
                <a:ea typeface="+mn-ea"/>
                <a:cs typeface="+mn-cs"/>
              </a:rPr>
              <a:t>rd</a:t>
            </a: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 party rights to create specs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12" name="Rectangle: Rounded Corners 11">
            <a:extLst>
              <a:ext uri="{FF2B5EF4-FFF2-40B4-BE49-F238E27FC236}">
                <a16:creationId xmlns:a16="http://schemas.microsoft.com/office/drawing/2014/main" id="{096F5847-CCB3-3C66-56E9-B711FFA7D529}"/>
              </a:ext>
            </a:extLst>
          </p:cNvPr>
          <p:cNvSpPr/>
          <p:nvPr/>
        </p:nvSpPr>
        <p:spPr>
          <a:xfrm>
            <a:off x="656712" y="2465689"/>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OEMs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Hardware or Software </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Contribute specs </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Extend data types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Built-in validation</a:t>
            </a:r>
          </a:p>
        </p:txBody>
      </p:sp>
      <p:sp>
        <p:nvSpPr>
          <p:cNvPr id="13" name="Rectangle: Rounded Corners 12">
            <a:extLst>
              <a:ext uri="{FF2B5EF4-FFF2-40B4-BE49-F238E27FC236}">
                <a16:creationId xmlns:a16="http://schemas.microsoft.com/office/drawing/2014/main" id="{EE9A0514-FC38-8417-558F-7EBEDF3668CC}"/>
              </a:ext>
            </a:extLst>
          </p:cNvPr>
          <p:cNvSpPr/>
          <p:nvPr/>
        </p:nvSpPr>
        <p:spPr>
          <a:xfrm>
            <a:off x="3666872" y="666562"/>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Spec Repository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Library of </a:t>
            </a:r>
            <a:r>
              <a:rPr kumimoji="0" lang="en-US" sz="900" b="0" i="0" u="none" strike="noStrike" kern="1200" cap="none" spc="0" normalizeH="0" baseline="0" noProof="0" dirty="0" err="1">
                <a:ln>
                  <a:noFill/>
                </a:ln>
                <a:solidFill>
                  <a:sysClr val="windowText" lastClr="000000"/>
                </a:solidFill>
                <a:effectLst/>
                <a:uLnTx/>
                <a:uFillTx/>
                <a:latin typeface="Franklin Gothic Book"/>
                <a:ea typeface="+mn-ea"/>
                <a:cs typeface="+mn-cs"/>
              </a:rPr>
              <a:t>Xeto</a:t>
            </a: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 Specs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Contributors may include OEM, Integrators, Consultants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sp>
        <p:nvSpPr>
          <p:cNvPr id="14" name="Rectangle: Rounded Corners 13">
            <a:extLst>
              <a:ext uri="{FF2B5EF4-FFF2-40B4-BE49-F238E27FC236}">
                <a16:creationId xmlns:a16="http://schemas.microsoft.com/office/drawing/2014/main" id="{F858FA75-D7A6-8E89-5F61-92374017FFEA}"/>
              </a:ext>
            </a:extLst>
          </p:cNvPr>
          <p:cNvSpPr/>
          <p:nvPr/>
        </p:nvSpPr>
        <p:spPr>
          <a:xfrm>
            <a:off x="6577457" y="2396104"/>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Integrators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Use tools, services, OEM products to deliver solutions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May contribute specs of their own to fulfill use cases</a:t>
            </a:r>
          </a:p>
        </p:txBody>
      </p:sp>
      <p:sp>
        <p:nvSpPr>
          <p:cNvPr id="15" name="Rectangle: Rounded Corners 14">
            <a:extLst>
              <a:ext uri="{FF2B5EF4-FFF2-40B4-BE49-F238E27FC236}">
                <a16:creationId xmlns:a16="http://schemas.microsoft.com/office/drawing/2014/main" id="{41C0733F-E9F2-1C67-E3F6-B2D16F60356E}"/>
              </a:ext>
            </a:extLst>
          </p:cNvPr>
          <p:cNvSpPr/>
          <p:nvPr/>
        </p:nvSpPr>
        <p:spPr>
          <a:xfrm>
            <a:off x="3666872" y="2385596"/>
            <a:ext cx="1778977" cy="103250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Consultants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Use existing specs to fulfill owner requirements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Contribute specs to define new requirements</a:t>
            </a:r>
          </a:p>
        </p:txBody>
      </p:sp>
      <p:sp>
        <p:nvSpPr>
          <p:cNvPr id="16" name="Rectangle: Rounded Corners 15">
            <a:extLst>
              <a:ext uri="{FF2B5EF4-FFF2-40B4-BE49-F238E27FC236}">
                <a16:creationId xmlns:a16="http://schemas.microsoft.com/office/drawing/2014/main" id="{63D17AFE-B801-59CB-5ADA-A4DEDD195BC9}"/>
              </a:ext>
            </a:extLst>
          </p:cNvPr>
          <p:cNvSpPr/>
          <p:nvPr/>
        </p:nvSpPr>
        <p:spPr>
          <a:xfrm>
            <a:off x="3646224" y="3949004"/>
            <a:ext cx="1778977" cy="1094605"/>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End Users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Confidence in metadata investments</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Validation of interoperability</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Faster and cheaper enablement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cxnSp>
        <p:nvCxnSpPr>
          <p:cNvPr id="18" name="Straight Arrow Connector 17">
            <a:extLst>
              <a:ext uri="{FF2B5EF4-FFF2-40B4-BE49-F238E27FC236}">
                <a16:creationId xmlns:a16="http://schemas.microsoft.com/office/drawing/2014/main" id="{5776EA09-A097-A86D-82F6-D1BC1B614A0C}"/>
              </a:ext>
            </a:extLst>
          </p:cNvPr>
          <p:cNvCxnSpPr>
            <a:cxnSpLocks/>
          </p:cNvCxnSpPr>
          <p:nvPr/>
        </p:nvCxnSpPr>
        <p:spPr>
          <a:xfrm>
            <a:off x="2623341" y="1182812"/>
            <a:ext cx="909160"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F4008B27-57D5-FDE3-E0FB-B882689A872C}"/>
              </a:ext>
            </a:extLst>
          </p:cNvPr>
          <p:cNvSpPr txBox="1"/>
          <p:nvPr/>
        </p:nvSpPr>
        <p:spPr>
          <a:xfrm>
            <a:off x="2708123" y="980179"/>
            <a:ext cx="64074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a:t>
            </a:r>
          </a:p>
        </p:txBody>
      </p:sp>
      <p:sp>
        <p:nvSpPr>
          <p:cNvPr id="22" name="Rectangle: Rounded Corners 21">
            <a:extLst>
              <a:ext uri="{FF2B5EF4-FFF2-40B4-BE49-F238E27FC236}">
                <a16:creationId xmlns:a16="http://schemas.microsoft.com/office/drawing/2014/main" id="{770F7486-2AD7-0939-C17E-89BB867DAD80}"/>
              </a:ext>
            </a:extLst>
          </p:cNvPr>
          <p:cNvSpPr/>
          <p:nvPr/>
        </p:nvSpPr>
        <p:spPr>
          <a:xfrm>
            <a:off x="6577457" y="708381"/>
            <a:ext cx="1778977" cy="1046821"/>
          </a:xfrm>
          <a:prstGeom prst="round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1600" b="1" i="0" u="none" strike="noStrike" kern="1200" cap="none" spc="0" normalizeH="0" baseline="0" noProof="0" dirty="0">
                <a:ln>
                  <a:noFill/>
                </a:ln>
                <a:solidFill>
                  <a:sysClr val="windowText" lastClr="000000"/>
                </a:solidFill>
                <a:effectLst/>
                <a:uLnTx/>
                <a:uFillTx/>
                <a:latin typeface="Franklin Gothic Book"/>
                <a:ea typeface="+mn-ea"/>
                <a:cs typeface="+mn-cs"/>
              </a:rPr>
              <a:t>Validation App</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rPr>
              <a:t>Certified Haystack Validation Tool</a:t>
            </a:r>
          </a:p>
          <a:p>
            <a:pPr marL="9144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ysClr val="windowText" lastClr="000000"/>
              </a:solidFill>
              <a:effectLst/>
              <a:uLnTx/>
              <a:uFillTx/>
              <a:latin typeface="Franklin Gothic Book"/>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Franklin Gothic Book"/>
              <a:ea typeface="+mn-ea"/>
              <a:cs typeface="+mn-cs"/>
            </a:endParaRPr>
          </a:p>
        </p:txBody>
      </p:sp>
      <p:cxnSp>
        <p:nvCxnSpPr>
          <p:cNvPr id="24" name="Straight Arrow Connector 23">
            <a:extLst>
              <a:ext uri="{FF2B5EF4-FFF2-40B4-BE49-F238E27FC236}">
                <a16:creationId xmlns:a16="http://schemas.microsoft.com/office/drawing/2014/main" id="{C0017D88-E16A-1B5F-E7DD-E335844C4C1B}"/>
              </a:ext>
            </a:extLst>
          </p:cNvPr>
          <p:cNvCxnSpPr>
            <a:cxnSpLocks/>
          </p:cNvCxnSpPr>
          <p:nvPr/>
        </p:nvCxnSpPr>
        <p:spPr>
          <a:xfrm flipV="1">
            <a:off x="2671331" y="1768648"/>
            <a:ext cx="840981" cy="767562"/>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28" name="Straight Arrow Connector 27">
            <a:extLst>
              <a:ext uri="{FF2B5EF4-FFF2-40B4-BE49-F238E27FC236}">
                <a16:creationId xmlns:a16="http://schemas.microsoft.com/office/drawing/2014/main" id="{76B49383-929E-1B1F-061E-E2FDDCA30140}"/>
              </a:ext>
            </a:extLst>
          </p:cNvPr>
          <p:cNvCxnSpPr>
            <a:cxnSpLocks/>
          </p:cNvCxnSpPr>
          <p:nvPr/>
        </p:nvCxnSpPr>
        <p:spPr>
          <a:xfrm flipV="1">
            <a:off x="4507853" y="1848799"/>
            <a:ext cx="0" cy="472774"/>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49FD7024-212A-BBD0-E847-BD0370A9082B}"/>
              </a:ext>
            </a:extLst>
          </p:cNvPr>
          <p:cNvCxnSpPr>
            <a:cxnSpLocks/>
          </p:cNvCxnSpPr>
          <p:nvPr/>
        </p:nvCxnSpPr>
        <p:spPr>
          <a:xfrm flipH="1" flipV="1">
            <a:off x="5425201" y="1763086"/>
            <a:ext cx="889512" cy="650795"/>
          </a:xfrm>
          <a:prstGeom prst="straightConnector1">
            <a:avLst/>
          </a:prstGeom>
          <a:ln>
            <a:headEnd type="triangle" w="med" len="med"/>
            <a:tailEnd type="triangle" w="med" len="med"/>
          </a:ln>
        </p:spPr>
        <p:style>
          <a:lnRef idx="2">
            <a:schemeClr val="dk1"/>
          </a:lnRef>
          <a:fillRef idx="0">
            <a:schemeClr val="dk1"/>
          </a:fillRef>
          <a:effectRef idx="1">
            <a:schemeClr val="dk1"/>
          </a:effectRef>
          <a:fontRef idx="minor">
            <a:schemeClr val="tx1"/>
          </a:fontRef>
        </p:style>
      </p:cxnSp>
      <p:sp>
        <p:nvSpPr>
          <p:cNvPr id="36" name="TextBox 35">
            <a:extLst>
              <a:ext uri="{FF2B5EF4-FFF2-40B4-BE49-F238E27FC236}">
                <a16:creationId xmlns:a16="http://schemas.microsoft.com/office/drawing/2014/main" id="{FF6F1602-E001-4902-22C3-6CF063A199FB}"/>
              </a:ext>
            </a:extLst>
          </p:cNvPr>
          <p:cNvSpPr txBox="1"/>
          <p:nvPr/>
        </p:nvSpPr>
        <p:spPr>
          <a:xfrm>
            <a:off x="2623341" y="17466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sp>
        <p:nvSpPr>
          <p:cNvPr id="37" name="TextBox 36">
            <a:extLst>
              <a:ext uri="{FF2B5EF4-FFF2-40B4-BE49-F238E27FC236}">
                <a16:creationId xmlns:a16="http://schemas.microsoft.com/office/drawing/2014/main" id="{66ABBE51-09B1-4F4A-759E-7BBBFCB0EE4B}"/>
              </a:ext>
            </a:extLst>
          </p:cNvPr>
          <p:cNvSpPr txBox="1"/>
          <p:nvPr/>
        </p:nvSpPr>
        <p:spPr>
          <a:xfrm>
            <a:off x="3860272" y="18990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sp>
        <p:nvSpPr>
          <p:cNvPr id="38" name="TextBox 37">
            <a:extLst>
              <a:ext uri="{FF2B5EF4-FFF2-40B4-BE49-F238E27FC236}">
                <a16:creationId xmlns:a16="http://schemas.microsoft.com/office/drawing/2014/main" id="{46659E10-25E2-EFE4-E73F-1F4C12308C7A}"/>
              </a:ext>
            </a:extLst>
          </p:cNvPr>
          <p:cNvSpPr txBox="1"/>
          <p:nvPr/>
        </p:nvSpPr>
        <p:spPr>
          <a:xfrm>
            <a:off x="5901993" y="1746632"/>
            <a:ext cx="69608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Contribute &amp; Consume</a:t>
            </a:r>
          </a:p>
        </p:txBody>
      </p:sp>
      <p:cxnSp>
        <p:nvCxnSpPr>
          <p:cNvPr id="39" name="Straight Arrow Connector 38">
            <a:extLst>
              <a:ext uri="{FF2B5EF4-FFF2-40B4-BE49-F238E27FC236}">
                <a16:creationId xmlns:a16="http://schemas.microsoft.com/office/drawing/2014/main" id="{2EC3522D-2ACF-6CFD-24A0-1BFD3D6EFB18}"/>
              </a:ext>
            </a:extLst>
          </p:cNvPr>
          <p:cNvCxnSpPr>
            <a:cxnSpLocks/>
          </p:cNvCxnSpPr>
          <p:nvPr/>
        </p:nvCxnSpPr>
        <p:spPr>
          <a:xfrm>
            <a:off x="5631209" y="1175652"/>
            <a:ext cx="753863" cy="0"/>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D791D0B3-00F8-1BCD-7999-B2CAD7E8D0F8}"/>
              </a:ext>
            </a:extLst>
          </p:cNvPr>
          <p:cNvSpPr txBox="1"/>
          <p:nvPr/>
        </p:nvSpPr>
        <p:spPr>
          <a:xfrm>
            <a:off x="5710444" y="953439"/>
            <a:ext cx="69608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Consume</a:t>
            </a:r>
          </a:p>
        </p:txBody>
      </p:sp>
      <p:cxnSp>
        <p:nvCxnSpPr>
          <p:cNvPr id="45" name="Straight Arrow Connector 44">
            <a:extLst>
              <a:ext uri="{FF2B5EF4-FFF2-40B4-BE49-F238E27FC236}">
                <a16:creationId xmlns:a16="http://schemas.microsoft.com/office/drawing/2014/main" id="{9A27EB03-DFDC-A4AE-C240-B7256D81B57B}"/>
              </a:ext>
            </a:extLst>
          </p:cNvPr>
          <p:cNvCxnSpPr>
            <a:cxnSpLocks/>
          </p:cNvCxnSpPr>
          <p:nvPr/>
        </p:nvCxnSpPr>
        <p:spPr>
          <a:xfrm>
            <a:off x="7486968" y="1899032"/>
            <a:ext cx="0" cy="422541"/>
          </a:xfrm>
          <a:prstGeom prst="straightConnector1">
            <a:avLst/>
          </a:prstGeom>
          <a:ln>
            <a:headEnd type="none" w="med" len="med"/>
            <a:tailEnd type="triangle" w="med" len="med"/>
          </a:ln>
        </p:spPr>
        <p:style>
          <a:lnRef idx="2">
            <a:schemeClr val="dk1"/>
          </a:lnRef>
          <a:fillRef idx="0">
            <a:schemeClr val="dk1"/>
          </a:fillRef>
          <a:effectRef idx="1">
            <a:schemeClr val="dk1"/>
          </a:effectRef>
          <a:fontRef idx="minor">
            <a:schemeClr val="tx1"/>
          </a:fontRef>
        </p:style>
      </p:cxnSp>
      <p:sp>
        <p:nvSpPr>
          <p:cNvPr id="48" name="TextBox 47">
            <a:extLst>
              <a:ext uri="{FF2B5EF4-FFF2-40B4-BE49-F238E27FC236}">
                <a16:creationId xmlns:a16="http://schemas.microsoft.com/office/drawing/2014/main" id="{8130BA8C-F5BD-4BC2-60E7-31F26F7B4001}"/>
              </a:ext>
            </a:extLst>
          </p:cNvPr>
          <p:cNvSpPr txBox="1"/>
          <p:nvPr/>
        </p:nvSpPr>
        <p:spPr>
          <a:xfrm>
            <a:off x="7466945" y="1902602"/>
            <a:ext cx="69608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Validate</a:t>
            </a:r>
          </a:p>
        </p:txBody>
      </p:sp>
      <p:cxnSp>
        <p:nvCxnSpPr>
          <p:cNvPr id="51" name="Straight Arrow Connector 50">
            <a:extLst>
              <a:ext uri="{FF2B5EF4-FFF2-40B4-BE49-F238E27FC236}">
                <a16:creationId xmlns:a16="http://schemas.microsoft.com/office/drawing/2014/main" id="{6804E202-9FFF-8C78-5B5C-7CBC42871B68}"/>
              </a:ext>
            </a:extLst>
          </p:cNvPr>
          <p:cNvCxnSpPr/>
          <p:nvPr/>
        </p:nvCxnSpPr>
        <p:spPr>
          <a:xfrm>
            <a:off x="2313656" y="3644227"/>
            <a:ext cx="1005773" cy="56732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2" name="TextBox 51">
            <a:extLst>
              <a:ext uri="{FF2B5EF4-FFF2-40B4-BE49-F238E27FC236}">
                <a16:creationId xmlns:a16="http://schemas.microsoft.com/office/drawing/2014/main" id="{716BA44B-04D2-E610-4850-6A0C1C4160A3}"/>
              </a:ext>
            </a:extLst>
          </p:cNvPr>
          <p:cNvSpPr txBox="1"/>
          <p:nvPr/>
        </p:nvSpPr>
        <p:spPr>
          <a:xfrm>
            <a:off x="2095728" y="3897427"/>
            <a:ext cx="77062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Interoperable Products</a:t>
            </a:r>
          </a:p>
        </p:txBody>
      </p:sp>
      <p:cxnSp>
        <p:nvCxnSpPr>
          <p:cNvPr id="53" name="Straight Arrow Connector 52">
            <a:extLst>
              <a:ext uri="{FF2B5EF4-FFF2-40B4-BE49-F238E27FC236}">
                <a16:creationId xmlns:a16="http://schemas.microsoft.com/office/drawing/2014/main" id="{59B832D1-FA40-04FC-0128-B94C933EC2EE}"/>
              </a:ext>
            </a:extLst>
          </p:cNvPr>
          <p:cNvCxnSpPr>
            <a:cxnSpLocks/>
          </p:cNvCxnSpPr>
          <p:nvPr/>
        </p:nvCxnSpPr>
        <p:spPr>
          <a:xfrm flipH="1">
            <a:off x="5562985" y="3500170"/>
            <a:ext cx="1014472" cy="69567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4" name="TextBox 53">
            <a:extLst>
              <a:ext uri="{FF2B5EF4-FFF2-40B4-BE49-F238E27FC236}">
                <a16:creationId xmlns:a16="http://schemas.microsoft.com/office/drawing/2014/main" id="{C1B104CF-9778-A6AD-627B-61F4AE75EABD}"/>
              </a:ext>
            </a:extLst>
          </p:cNvPr>
          <p:cNvSpPr txBox="1"/>
          <p:nvPr/>
        </p:nvSpPr>
        <p:spPr>
          <a:xfrm>
            <a:off x="6093366" y="3828865"/>
            <a:ext cx="77062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Validated Solutions</a:t>
            </a:r>
          </a:p>
        </p:txBody>
      </p:sp>
      <p:cxnSp>
        <p:nvCxnSpPr>
          <p:cNvPr id="57" name="Straight Arrow Connector 56">
            <a:extLst>
              <a:ext uri="{FF2B5EF4-FFF2-40B4-BE49-F238E27FC236}">
                <a16:creationId xmlns:a16="http://schemas.microsoft.com/office/drawing/2014/main" id="{241C54BF-268F-ED46-707F-757F64703A52}"/>
              </a:ext>
            </a:extLst>
          </p:cNvPr>
          <p:cNvCxnSpPr>
            <a:cxnSpLocks/>
          </p:cNvCxnSpPr>
          <p:nvPr/>
        </p:nvCxnSpPr>
        <p:spPr>
          <a:xfrm>
            <a:off x="4535712" y="3498190"/>
            <a:ext cx="4941" cy="39923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59" name="TextBox 58">
            <a:extLst>
              <a:ext uri="{FF2B5EF4-FFF2-40B4-BE49-F238E27FC236}">
                <a16:creationId xmlns:a16="http://schemas.microsoft.com/office/drawing/2014/main" id="{6EF30E79-B641-CA53-C3FD-FD1FEE17CE34}"/>
              </a:ext>
            </a:extLst>
          </p:cNvPr>
          <p:cNvSpPr txBox="1"/>
          <p:nvPr/>
        </p:nvSpPr>
        <p:spPr>
          <a:xfrm>
            <a:off x="4556360" y="3528531"/>
            <a:ext cx="77062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2841"/>
                </a:solidFill>
                <a:effectLst/>
                <a:uLnTx/>
                <a:uFillTx/>
                <a:latin typeface="Franklin Gothic Book"/>
                <a:ea typeface="+mn-ea"/>
                <a:cs typeface="+mn-cs"/>
              </a:rPr>
              <a:t>Interoperable Architectures</a:t>
            </a:r>
          </a:p>
        </p:txBody>
      </p:sp>
      <p:sp>
        <p:nvSpPr>
          <p:cNvPr id="60" name="Title 1">
            <a:extLst>
              <a:ext uri="{FF2B5EF4-FFF2-40B4-BE49-F238E27FC236}">
                <a16:creationId xmlns:a16="http://schemas.microsoft.com/office/drawing/2014/main" id="{4EF4D8F3-502F-CDB2-4816-2E0D987EC590}"/>
              </a:ext>
            </a:extLst>
          </p:cNvPr>
          <p:cNvSpPr>
            <a:spLocks noGrp="1"/>
          </p:cNvSpPr>
          <p:nvPr>
            <p:ph type="title"/>
          </p:nvPr>
        </p:nvSpPr>
        <p:spPr>
          <a:xfrm>
            <a:off x="110843" y="31474"/>
            <a:ext cx="8794020" cy="536781"/>
          </a:xfrm>
        </p:spPr>
        <p:txBody>
          <a:bodyPr>
            <a:normAutofit fontScale="90000"/>
          </a:bodyPr>
          <a:lstStyle/>
          <a:p>
            <a:r>
              <a:rPr lang="en-US" dirty="0"/>
              <a:t>Spec Repositories in an Open Ecosystem</a:t>
            </a:r>
          </a:p>
        </p:txBody>
      </p:sp>
    </p:spTree>
    <p:extLst>
      <p:ext uri="{BB962C8B-B14F-4D97-AF65-F5344CB8AC3E}">
        <p14:creationId xmlns:p14="http://schemas.microsoft.com/office/powerpoint/2010/main" val="304931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E39AD-F0DD-3129-97D5-8782382873CA}"/>
              </a:ext>
            </a:extLst>
          </p:cNvPr>
          <p:cNvSpPr>
            <a:spLocks noGrp="1"/>
          </p:cNvSpPr>
          <p:nvPr>
            <p:ph type="ctrTitle"/>
          </p:nvPr>
        </p:nvSpPr>
        <p:spPr>
          <a:xfrm>
            <a:off x="1406154" y="2196080"/>
            <a:ext cx="6331692" cy="1103540"/>
          </a:xfrm>
        </p:spPr>
        <p:txBody>
          <a:bodyPr>
            <a:normAutofit fontScale="90000"/>
          </a:bodyPr>
          <a:lstStyle/>
          <a:p>
            <a:r>
              <a:rPr lang="en-US" dirty="0"/>
              <a:t>Years ago, owners started to ask me…</a:t>
            </a:r>
            <a:br>
              <a:rPr lang="en-US" dirty="0"/>
            </a:br>
            <a:br>
              <a:rPr lang="en-US" dirty="0"/>
            </a:br>
            <a:r>
              <a:rPr lang="en-US" dirty="0"/>
              <a:t>Our integrator applied Haystack tags. Can we get a discount on onboarding?</a:t>
            </a:r>
          </a:p>
        </p:txBody>
      </p:sp>
    </p:spTree>
    <p:extLst>
      <p:ext uri="{BB962C8B-B14F-4D97-AF65-F5344CB8AC3E}">
        <p14:creationId xmlns:p14="http://schemas.microsoft.com/office/powerpoint/2010/main" val="3885908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FC112-D549-E543-9B89-70EE8816F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81C70-EBA0-45FA-C26A-A652C68C9E54}"/>
              </a:ext>
            </a:extLst>
          </p:cNvPr>
          <p:cNvSpPr>
            <a:spLocks noGrp="1"/>
          </p:cNvSpPr>
          <p:nvPr>
            <p:ph type="ctrTitle"/>
          </p:nvPr>
        </p:nvSpPr>
        <p:spPr>
          <a:xfrm>
            <a:off x="1208137" y="932327"/>
            <a:ext cx="7154324" cy="1568311"/>
          </a:xfrm>
        </p:spPr>
        <p:txBody>
          <a:bodyPr>
            <a:normAutofit/>
          </a:bodyPr>
          <a:lstStyle/>
          <a:p>
            <a:r>
              <a:rPr lang="en-US" dirty="0"/>
              <a:t>Can we get a discount on onboarding?</a:t>
            </a:r>
          </a:p>
        </p:txBody>
      </p:sp>
      <p:sp>
        <p:nvSpPr>
          <p:cNvPr id="3" name="Title 1">
            <a:extLst>
              <a:ext uri="{FF2B5EF4-FFF2-40B4-BE49-F238E27FC236}">
                <a16:creationId xmlns:a16="http://schemas.microsoft.com/office/drawing/2014/main" id="{8D7C539B-9AAE-F43F-7CE0-44AF8B59428F}"/>
              </a:ext>
            </a:extLst>
          </p:cNvPr>
          <p:cNvSpPr txBox="1">
            <a:spLocks/>
          </p:cNvSpPr>
          <p:nvPr/>
        </p:nvSpPr>
        <p:spPr>
          <a:xfrm>
            <a:off x="1208137" y="1789975"/>
            <a:ext cx="6331692" cy="1568311"/>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3200" kern="1200" baseline="0">
                <a:solidFill>
                  <a:schemeClr val="bg1"/>
                </a:solidFill>
                <a:latin typeface="+mj-lt"/>
                <a:ea typeface="+mj-ea"/>
                <a:cs typeface="Avenir Next Regular"/>
              </a:defRPr>
            </a:lvl1pPr>
          </a:lstStyle>
          <a:p>
            <a:r>
              <a:rPr lang="en-US" dirty="0"/>
              <a:t>Let’s Check!</a:t>
            </a:r>
          </a:p>
        </p:txBody>
      </p:sp>
    </p:spTree>
    <p:extLst>
      <p:ext uri="{BB962C8B-B14F-4D97-AF65-F5344CB8AC3E}">
        <p14:creationId xmlns:p14="http://schemas.microsoft.com/office/powerpoint/2010/main" val="259704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296DE-7750-B03B-7A2B-051991554B3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6BE2F-8904-9F4F-84FB-B86E51BB3A00}"/>
              </a:ext>
            </a:extLst>
          </p:cNvPr>
          <p:cNvSpPr>
            <a:spLocks noGrp="1"/>
          </p:cNvSpPr>
          <p:nvPr>
            <p:ph idx="1"/>
          </p:nvPr>
        </p:nvSpPr>
        <p:spPr>
          <a:xfrm>
            <a:off x="457200" y="1194987"/>
            <a:ext cx="8229600" cy="1683384"/>
          </a:xfrm>
        </p:spPr>
        <p:txBody>
          <a:bodyPr>
            <a:normAutofit/>
          </a:bodyPr>
          <a:lstStyle/>
          <a:p>
            <a:r>
              <a:rPr lang="en-US" sz="1800" dirty="0">
                <a:latin typeface="Aptos" panose="020B0004020202020204" pitchFamily="34" charset="0"/>
                <a:cs typeface="Times New Roman" panose="02020603050405020304" pitchFamily="18" charset="0"/>
              </a:rPr>
              <a:t>Confidence that investments will result in reusable metadata</a:t>
            </a:r>
          </a:p>
          <a:p>
            <a:r>
              <a:rPr lang="en-US" sz="1800" dirty="0">
                <a:latin typeface="Aptos" panose="020B0004020202020204" pitchFamily="34" charset="0"/>
                <a:cs typeface="Times New Roman" panose="02020603050405020304" pitchFamily="18" charset="0"/>
              </a:rPr>
              <a:t>Validation that metadata projects yielded expected results</a:t>
            </a:r>
          </a:p>
          <a:p>
            <a:r>
              <a:rPr lang="en-US" sz="1800" dirty="0">
                <a:latin typeface="Aptos" panose="020B0004020202020204" pitchFamily="34" charset="0"/>
                <a:cs typeface="Times New Roman" panose="02020603050405020304" pitchFamily="18" charset="0"/>
              </a:rPr>
              <a:t>Products with metadata specs that meet the requirements for expected uses</a:t>
            </a:r>
          </a:p>
          <a:p>
            <a:r>
              <a:rPr lang="en-US" sz="1800" dirty="0">
                <a:latin typeface="Aptos" panose="020B0004020202020204" pitchFamily="34" charset="0"/>
                <a:cs typeface="Times New Roman" panose="02020603050405020304" pitchFamily="18" charset="0"/>
              </a:rPr>
              <a:t>Applications quickly enabled from validated, existing metadata infrastructure</a:t>
            </a:r>
          </a:p>
          <a:p>
            <a:r>
              <a:rPr lang="en-US" sz="1800" dirty="0">
                <a:latin typeface="Aptos" panose="020B0004020202020204" pitchFamily="34" charset="0"/>
                <a:cs typeface="Times New Roman" panose="02020603050405020304" pitchFamily="18" charset="0"/>
              </a:rPr>
              <a:t>Flexible, incremental, creation of metadata in an open ecosystem</a:t>
            </a:r>
          </a:p>
        </p:txBody>
      </p:sp>
      <p:sp>
        <p:nvSpPr>
          <p:cNvPr id="4" name="Slide Number Placeholder 3">
            <a:extLst>
              <a:ext uri="{FF2B5EF4-FFF2-40B4-BE49-F238E27FC236}">
                <a16:creationId xmlns:a16="http://schemas.microsoft.com/office/drawing/2014/main" id="{AD3F3A99-0EF4-D5C5-6AD9-6D59640976B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8" name="Title 1">
            <a:extLst>
              <a:ext uri="{FF2B5EF4-FFF2-40B4-BE49-F238E27FC236}">
                <a16:creationId xmlns:a16="http://schemas.microsoft.com/office/drawing/2014/main" id="{37ECDDC2-4ADE-8366-85F2-B1A8238E5EB0}"/>
              </a:ext>
            </a:extLst>
          </p:cNvPr>
          <p:cNvSpPr>
            <a:spLocks noGrp="1"/>
          </p:cNvSpPr>
          <p:nvPr>
            <p:ph type="title"/>
          </p:nvPr>
        </p:nvSpPr>
        <p:spPr>
          <a:xfrm>
            <a:off x="135714" y="187902"/>
            <a:ext cx="8794020" cy="536781"/>
          </a:xfrm>
        </p:spPr>
        <p:txBody>
          <a:bodyPr>
            <a:normAutofit fontScale="90000"/>
          </a:bodyPr>
          <a:lstStyle/>
          <a:p>
            <a:r>
              <a:rPr lang="en-US" dirty="0"/>
              <a:t>Owner and End User Value</a:t>
            </a:r>
          </a:p>
        </p:txBody>
      </p:sp>
      <p:cxnSp>
        <p:nvCxnSpPr>
          <p:cNvPr id="9" name="Straight Connector 8">
            <a:extLst>
              <a:ext uri="{FF2B5EF4-FFF2-40B4-BE49-F238E27FC236}">
                <a16:creationId xmlns:a16="http://schemas.microsoft.com/office/drawing/2014/main" id="{E1E09EBB-AE10-EAF2-55F4-77AC1A51F470}"/>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0856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22C74-C779-C373-0C82-BB4E2773FF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522F5C-D247-7D78-19C8-932E5DEE6B09}"/>
              </a:ext>
            </a:extLst>
          </p:cNvPr>
          <p:cNvSpPr>
            <a:spLocks noGrp="1"/>
          </p:cNvSpPr>
          <p:nvPr>
            <p:ph idx="1"/>
          </p:nvPr>
        </p:nvSpPr>
        <p:spPr>
          <a:xfrm>
            <a:off x="457200" y="1194987"/>
            <a:ext cx="8229600" cy="1683384"/>
          </a:xfrm>
        </p:spPr>
        <p:txBody>
          <a:bodyPr>
            <a:normAutofit/>
          </a:bodyPr>
          <a:lstStyle/>
          <a:p>
            <a:r>
              <a:rPr lang="en-US" sz="1800" dirty="0">
                <a:solidFill>
                  <a:schemeClr val="tx1">
                    <a:alpha val="10000"/>
                  </a:schemeClr>
                </a:solidFill>
                <a:latin typeface="Aptos" panose="020B0004020202020204" pitchFamily="34" charset="0"/>
                <a:cs typeface="Times New Roman" panose="02020603050405020304" pitchFamily="18" charset="0"/>
              </a:rPr>
              <a:t>Confidence that investments will result in reusable metadata</a:t>
            </a:r>
          </a:p>
          <a:p>
            <a:r>
              <a:rPr lang="en-US" sz="1800" dirty="0">
                <a:solidFill>
                  <a:schemeClr val="tx1">
                    <a:alpha val="10000"/>
                  </a:schemeClr>
                </a:solidFill>
                <a:latin typeface="Aptos" panose="020B0004020202020204" pitchFamily="34" charset="0"/>
                <a:cs typeface="Times New Roman" panose="02020603050405020304" pitchFamily="18" charset="0"/>
              </a:rPr>
              <a:t>Validation that metadata projects yielded expected results</a:t>
            </a:r>
          </a:p>
          <a:p>
            <a:r>
              <a:rPr lang="en-US" sz="1800" dirty="0">
                <a:solidFill>
                  <a:schemeClr val="tx1">
                    <a:alpha val="10000"/>
                  </a:schemeClr>
                </a:solidFill>
                <a:latin typeface="Aptos" panose="020B0004020202020204" pitchFamily="34" charset="0"/>
                <a:cs typeface="Times New Roman" panose="02020603050405020304" pitchFamily="18" charset="0"/>
              </a:rPr>
              <a:t>Products with metadata specs that meet the requirements for expected uses</a:t>
            </a:r>
          </a:p>
          <a:p>
            <a:r>
              <a:rPr lang="en-US" sz="1800" dirty="0">
                <a:solidFill>
                  <a:schemeClr val="tx1">
                    <a:alpha val="10000"/>
                  </a:schemeClr>
                </a:solidFill>
                <a:latin typeface="Aptos" panose="020B0004020202020204" pitchFamily="34" charset="0"/>
                <a:cs typeface="Times New Roman" panose="02020603050405020304" pitchFamily="18" charset="0"/>
              </a:rPr>
              <a:t>Applications quickly enabled from validated, existing metadata infrastructure</a:t>
            </a:r>
          </a:p>
          <a:p>
            <a:r>
              <a:rPr lang="en-US" sz="1800" dirty="0">
                <a:solidFill>
                  <a:schemeClr val="tx1">
                    <a:alpha val="10000"/>
                  </a:schemeClr>
                </a:solidFill>
                <a:latin typeface="Aptos" panose="020B0004020202020204" pitchFamily="34" charset="0"/>
                <a:cs typeface="Times New Roman" panose="02020603050405020304" pitchFamily="18" charset="0"/>
              </a:rPr>
              <a:t>Flexible, incremental, creation of metadata in an open ecosystem</a:t>
            </a:r>
          </a:p>
        </p:txBody>
      </p:sp>
      <p:sp>
        <p:nvSpPr>
          <p:cNvPr id="4" name="Slide Number Placeholder 3">
            <a:extLst>
              <a:ext uri="{FF2B5EF4-FFF2-40B4-BE49-F238E27FC236}">
                <a16:creationId xmlns:a16="http://schemas.microsoft.com/office/drawing/2014/main" id="{ED2CDC36-1D50-0342-E624-9AF9195DC6A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8" name="Title 1">
            <a:extLst>
              <a:ext uri="{FF2B5EF4-FFF2-40B4-BE49-F238E27FC236}">
                <a16:creationId xmlns:a16="http://schemas.microsoft.com/office/drawing/2014/main" id="{64BEF65E-B9EE-E9C0-9E71-95D474BCA1DB}"/>
              </a:ext>
            </a:extLst>
          </p:cNvPr>
          <p:cNvSpPr>
            <a:spLocks noGrp="1"/>
          </p:cNvSpPr>
          <p:nvPr>
            <p:ph type="title"/>
          </p:nvPr>
        </p:nvSpPr>
        <p:spPr>
          <a:xfrm>
            <a:off x="135714" y="187902"/>
            <a:ext cx="8794020" cy="536781"/>
          </a:xfrm>
        </p:spPr>
        <p:txBody>
          <a:bodyPr>
            <a:normAutofit fontScale="90000"/>
          </a:bodyPr>
          <a:lstStyle/>
          <a:p>
            <a:r>
              <a:rPr lang="en-US" dirty="0"/>
              <a:t>Owner and End User Value</a:t>
            </a:r>
          </a:p>
        </p:txBody>
      </p:sp>
      <p:cxnSp>
        <p:nvCxnSpPr>
          <p:cNvPr id="9" name="Straight Connector 8">
            <a:extLst>
              <a:ext uri="{FF2B5EF4-FFF2-40B4-BE49-F238E27FC236}">
                <a16:creationId xmlns:a16="http://schemas.microsoft.com/office/drawing/2014/main" id="{B2AFC25B-6A66-926D-48D8-2621E35D0A9E}"/>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Content Placeholder 2">
            <a:extLst>
              <a:ext uri="{FF2B5EF4-FFF2-40B4-BE49-F238E27FC236}">
                <a16:creationId xmlns:a16="http://schemas.microsoft.com/office/drawing/2014/main" id="{50127BD1-A6A4-03A2-9444-56B5D45E93DC}"/>
              </a:ext>
            </a:extLst>
          </p:cNvPr>
          <p:cNvSpPr txBox="1">
            <a:spLocks/>
          </p:cNvSpPr>
          <p:nvPr/>
        </p:nvSpPr>
        <p:spPr>
          <a:xfrm>
            <a:off x="278195" y="1732439"/>
            <a:ext cx="9002867" cy="16833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002841"/>
                </a:solidFill>
                <a:effectLst/>
                <a:uLnTx/>
                <a:uFillTx/>
                <a:latin typeface="Aptos" panose="020B0004020202020204" pitchFamily="34" charset="0"/>
                <a:ea typeface="+mn-ea"/>
                <a:cs typeface="Times New Roman" panose="02020603050405020304" pitchFamily="18" charset="0"/>
              </a:rPr>
              <a:t>Better Solutions, Deployed Faster at Lower Cost</a:t>
            </a:r>
          </a:p>
        </p:txBody>
      </p:sp>
    </p:spTree>
    <p:extLst>
      <p:ext uri="{BB962C8B-B14F-4D97-AF65-F5344CB8AC3E}">
        <p14:creationId xmlns:p14="http://schemas.microsoft.com/office/powerpoint/2010/main" val="380715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0B41-30AF-B8F8-6926-AF9F03887341}"/>
              </a:ext>
            </a:extLst>
          </p:cNvPr>
          <p:cNvSpPr>
            <a:spLocks noGrp="1"/>
          </p:cNvSpPr>
          <p:nvPr>
            <p:ph type="title"/>
          </p:nvPr>
        </p:nvSpPr>
        <p:spPr>
          <a:xfrm>
            <a:off x="174990" y="248494"/>
            <a:ext cx="8794020" cy="536781"/>
          </a:xfrm>
        </p:spPr>
        <p:txBody>
          <a:bodyPr>
            <a:noAutofit/>
          </a:bodyPr>
          <a:lstStyle/>
          <a:p>
            <a:r>
              <a:rPr lang="en-US" sz="3000" dirty="0"/>
              <a:t>A decade ago, being Haystack ‘tagged’ </a:t>
            </a:r>
            <a:br>
              <a:rPr lang="en-US" sz="3000" dirty="0"/>
            </a:br>
            <a:r>
              <a:rPr lang="en-US" sz="3000" dirty="0"/>
              <a:t>meant marker tags were applied</a:t>
            </a:r>
          </a:p>
        </p:txBody>
      </p:sp>
      <p:pic>
        <p:nvPicPr>
          <p:cNvPr id="6" name="Content Placeholder 5">
            <a:extLst>
              <a:ext uri="{FF2B5EF4-FFF2-40B4-BE49-F238E27FC236}">
                <a16:creationId xmlns:a16="http://schemas.microsoft.com/office/drawing/2014/main" id="{17C3DA08-AC41-4F21-4172-ABEC51E2F03A}"/>
              </a:ext>
            </a:extLst>
          </p:cNvPr>
          <p:cNvPicPr>
            <a:picLocks noGrp="1" noChangeAspect="1"/>
          </p:cNvPicPr>
          <p:nvPr>
            <p:ph idx="1"/>
          </p:nvPr>
        </p:nvPicPr>
        <p:blipFill>
          <a:blip r:embed="rId3"/>
          <a:stretch>
            <a:fillRect/>
          </a:stretch>
        </p:blipFill>
        <p:spPr>
          <a:xfrm>
            <a:off x="4572000" y="1457290"/>
            <a:ext cx="3832389" cy="3176078"/>
          </a:xfrm>
        </p:spPr>
      </p:pic>
      <p:sp>
        <p:nvSpPr>
          <p:cNvPr id="4" name="Slide Number Placeholder 3">
            <a:extLst>
              <a:ext uri="{FF2B5EF4-FFF2-40B4-BE49-F238E27FC236}">
                <a16:creationId xmlns:a16="http://schemas.microsoft.com/office/drawing/2014/main" id="{4ADAADCC-42EF-AEAD-875D-63A56C2E2DB6}"/>
              </a:ext>
            </a:extLst>
          </p:cNvPr>
          <p:cNvSpPr>
            <a:spLocks noGrp="1"/>
          </p:cNvSpPr>
          <p:nvPr>
            <p:ph type="sldNum" sz="quarter" idx="12"/>
          </p:nvPr>
        </p:nvSpPr>
        <p:spPr/>
        <p:txBody>
          <a:bodyPr/>
          <a:lstStyle/>
          <a:p>
            <a:fld id="{AF396DAA-9B3B-2748-9C7F-0FEF1858152B}" type="slidenum">
              <a:rPr lang="en-US" smtClean="0"/>
              <a:pPr/>
              <a:t>3</a:t>
            </a:fld>
            <a:endParaRPr lang="en-US" dirty="0"/>
          </a:p>
        </p:txBody>
      </p:sp>
      <p:sp>
        <p:nvSpPr>
          <p:cNvPr id="7" name="TextBox 6">
            <a:extLst>
              <a:ext uri="{FF2B5EF4-FFF2-40B4-BE49-F238E27FC236}">
                <a16:creationId xmlns:a16="http://schemas.microsoft.com/office/drawing/2014/main" id="{F698631C-8328-78A7-D830-7BA70C5C7880}"/>
              </a:ext>
            </a:extLst>
          </p:cNvPr>
          <p:cNvSpPr txBox="1"/>
          <p:nvPr/>
        </p:nvSpPr>
        <p:spPr>
          <a:xfrm>
            <a:off x="943605" y="1382838"/>
            <a:ext cx="3416531" cy="2862322"/>
          </a:xfrm>
          <a:prstGeom prst="rect">
            <a:avLst/>
          </a:prstGeom>
          <a:noFill/>
        </p:spPr>
        <p:txBody>
          <a:bodyPr wrap="square" rtlCol="0">
            <a:spAutoFit/>
          </a:bodyPr>
          <a:lstStyle/>
          <a:p>
            <a:r>
              <a:rPr lang="en-US" dirty="0"/>
              <a:t>Are the applied tags:</a:t>
            </a:r>
          </a:p>
          <a:p>
            <a:pPr marL="285750" indent="-285750">
              <a:buFont typeface="Arial" panose="020B0604020202020204" pitchFamily="34" charset="0"/>
              <a:buChar char="•"/>
            </a:pPr>
            <a:r>
              <a:rPr lang="en-US" dirty="0"/>
              <a:t>Complete</a:t>
            </a:r>
          </a:p>
          <a:p>
            <a:pPr marL="285750" indent="-285750">
              <a:buFont typeface="Arial" panose="020B0604020202020204" pitchFamily="34" charset="0"/>
              <a:buChar char="•"/>
            </a:pPr>
            <a:r>
              <a:rPr lang="en-US" dirty="0"/>
              <a:t>Accurate</a:t>
            </a:r>
          </a:p>
          <a:p>
            <a:pPr marL="285750" indent="-285750">
              <a:buFont typeface="Arial" panose="020B0604020202020204" pitchFamily="34" charset="0"/>
              <a:buChar char="•"/>
            </a:pPr>
            <a:r>
              <a:rPr lang="en-US" dirty="0"/>
              <a:t>Sufficient for my application</a:t>
            </a:r>
          </a:p>
          <a:p>
            <a:pPr marL="285750" indent="-285750">
              <a:buFont typeface="Arial" panose="020B0604020202020204" pitchFamily="34" charset="0"/>
              <a:buChar char="•"/>
            </a:pPr>
            <a:endParaRPr lang="en-US" dirty="0"/>
          </a:p>
          <a:p>
            <a:r>
              <a:rPr lang="en-US" dirty="0"/>
              <a:t>These help:</a:t>
            </a:r>
          </a:p>
          <a:p>
            <a:pPr marL="285750" indent="-285750">
              <a:buFont typeface="Arial" panose="020B0604020202020204" pitchFamily="34" charset="0"/>
              <a:buChar char="•"/>
            </a:pPr>
            <a:r>
              <a:rPr lang="en-US" dirty="0"/>
              <a:t>Documentation</a:t>
            </a:r>
          </a:p>
          <a:p>
            <a:pPr marL="285750" indent="-285750">
              <a:buFont typeface="Arial" panose="020B0604020202020204" pitchFamily="34" charset="0"/>
              <a:buChar char="•"/>
            </a:pPr>
            <a:r>
              <a:rPr lang="en-US" dirty="0"/>
              <a:t>Training</a:t>
            </a:r>
          </a:p>
          <a:p>
            <a:pPr marL="285750" indent="-285750">
              <a:buFont typeface="Arial" panose="020B0604020202020204" pitchFamily="34" charset="0"/>
              <a:buChar char="•"/>
            </a:pPr>
            <a:r>
              <a:rPr lang="en-US" dirty="0"/>
              <a:t>Specifications</a:t>
            </a:r>
          </a:p>
          <a:p>
            <a:pPr marL="285750" indent="-285750">
              <a:buFont typeface="Arial" panose="020B0604020202020204" pitchFamily="34" charset="0"/>
              <a:buChar char="•"/>
            </a:pPr>
            <a:r>
              <a:rPr lang="en-US" dirty="0"/>
              <a:t>Tools</a:t>
            </a:r>
          </a:p>
        </p:txBody>
      </p:sp>
      <p:cxnSp>
        <p:nvCxnSpPr>
          <p:cNvPr id="8" name="Straight Connector 7">
            <a:extLst>
              <a:ext uri="{FF2B5EF4-FFF2-40B4-BE49-F238E27FC236}">
                <a16:creationId xmlns:a16="http://schemas.microsoft.com/office/drawing/2014/main" id="{E23B1988-AA7A-EC84-8A07-FCF889E9B94B}"/>
              </a:ext>
            </a:extLst>
          </p:cNvPr>
          <p:cNvCxnSpPr/>
          <p:nvPr/>
        </p:nvCxnSpPr>
        <p:spPr>
          <a:xfrm flipH="1">
            <a:off x="278190" y="1073900"/>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216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Haystack 4“Protos” defined better expectations</a:t>
            </a:r>
          </a:p>
        </p:txBody>
      </p:sp>
      <p:sp>
        <p:nvSpPr>
          <p:cNvPr id="5" name="Slide Number Placeholder 4"/>
          <p:cNvSpPr>
            <a:spLocks noGrp="1"/>
          </p:cNvSpPr>
          <p:nvPr>
            <p:ph type="sldNum" sz="quarter" idx="12"/>
          </p:nvPr>
        </p:nvSpPr>
        <p:spPr/>
        <p:txBody>
          <a:bodyPr/>
          <a:lstStyle/>
          <a:p>
            <a:fld id="{AF396DAA-9B3B-2748-9C7F-0FEF1858152B}" type="slidenum">
              <a:rPr lang="en-US" smtClean="0"/>
              <a:t>4</a:t>
            </a:fld>
            <a:endParaRPr lang="en-US"/>
          </a:p>
        </p:txBody>
      </p:sp>
      <p:pic>
        <p:nvPicPr>
          <p:cNvPr id="6" name="Picture 5">
            <a:extLst>
              <a:ext uri="{FF2B5EF4-FFF2-40B4-BE49-F238E27FC236}">
                <a16:creationId xmlns:a16="http://schemas.microsoft.com/office/drawing/2014/main" id="{19CCDE11-C3F5-8523-0E99-00FD5E50925D}"/>
              </a:ext>
            </a:extLst>
          </p:cNvPr>
          <p:cNvPicPr>
            <a:picLocks noChangeAspect="1"/>
          </p:cNvPicPr>
          <p:nvPr/>
        </p:nvPicPr>
        <p:blipFill>
          <a:blip r:embed="rId3"/>
          <a:stretch>
            <a:fillRect/>
          </a:stretch>
        </p:blipFill>
        <p:spPr>
          <a:xfrm>
            <a:off x="4221292" y="1759818"/>
            <a:ext cx="5228236" cy="1818026"/>
          </a:xfrm>
          <a:prstGeom prst="rect">
            <a:avLst/>
          </a:prstGeom>
        </p:spPr>
      </p:pic>
      <p:sp>
        <p:nvSpPr>
          <p:cNvPr id="8" name="TextBox 7">
            <a:extLst>
              <a:ext uri="{FF2B5EF4-FFF2-40B4-BE49-F238E27FC236}">
                <a16:creationId xmlns:a16="http://schemas.microsoft.com/office/drawing/2014/main" id="{7B642479-3715-71EA-216F-EA2CDBAC933D}"/>
              </a:ext>
            </a:extLst>
          </p:cNvPr>
          <p:cNvSpPr txBox="1"/>
          <p:nvPr/>
        </p:nvSpPr>
        <p:spPr>
          <a:xfrm>
            <a:off x="456344" y="1759818"/>
            <a:ext cx="3963256" cy="2031325"/>
          </a:xfrm>
          <a:prstGeom prst="rect">
            <a:avLst/>
          </a:prstGeom>
          <a:noFill/>
        </p:spPr>
        <p:txBody>
          <a:bodyPr wrap="square" rtlCol="0">
            <a:spAutoFit/>
          </a:bodyPr>
          <a:lstStyle/>
          <a:p>
            <a:r>
              <a:rPr lang="en-US" dirty="0"/>
              <a:t>For interoperability, we need to use the </a:t>
            </a:r>
            <a:r>
              <a:rPr lang="en-US" b="1" dirty="0"/>
              <a:t>same terms, the same way, for the same things</a:t>
            </a:r>
          </a:p>
          <a:p>
            <a:pPr marL="285750" indent="-285750">
              <a:buFont typeface="Arial" panose="020B0604020202020204" pitchFamily="34" charset="0"/>
              <a:buChar char="•"/>
            </a:pPr>
            <a:endParaRPr lang="en-US" b="1" dirty="0"/>
          </a:p>
          <a:p>
            <a:r>
              <a:rPr lang="en-US" dirty="0"/>
              <a:t>Protos define expected metadata to for a ‘thing’ such as an equipment or point</a:t>
            </a:r>
          </a:p>
          <a:p>
            <a:pPr marL="285750" indent="-285750">
              <a:buFont typeface="Arial" panose="020B0604020202020204" pitchFamily="34" charset="0"/>
              <a:buChar char="•"/>
            </a:pPr>
            <a:endParaRPr lang="en-US" dirty="0"/>
          </a:p>
        </p:txBody>
      </p:sp>
      <p:cxnSp>
        <p:nvCxnSpPr>
          <p:cNvPr id="9" name="Straight Connector 8">
            <a:extLst>
              <a:ext uri="{FF2B5EF4-FFF2-40B4-BE49-F238E27FC236}">
                <a16:creationId xmlns:a16="http://schemas.microsoft.com/office/drawing/2014/main" id="{28E7D33D-B774-4F41-FA8F-B002675F43E4}"/>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249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B4D0-2D25-4FFB-5EA4-13CE0C9BC2BE}"/>
              </a:ext>
            </a:extLst>
          </p:cNvPr>
          <p:cNvSpPr>
            <a:spLocks noGrp="1"/>
          </p:cNvSpPr>
          <p:nvPr>
            <p:ph type="title"/>
          </p:nvPr>
        </p:nvSpPr>
        <p:spPr>
          <a:xfrm>
            <a:off x="174990" y="258938"/>
            <a:ext cx="8794020" cy="536781"/>
          </a:xfrm>
        </p:spPr>
        <p:txBody>
          <a:bodyPr>
            <a:normAutofit fontScale="90000"/>
          </a:bodyPr>
          <a:lstStyle/>
          <a:p>
            <a:r>
              <a:rPr lang="en-US" dirty="0"/>
              <a:t>But, Flexibility in an Open Ecosystem allows people to apply only what they need</a:t>
            </a:r>
          </a:p>
        </p:txBody>
      </p:sp>
      <p:sp>
        <p:nvSpPr>
          <p:cNvPr id="3" name="Content Placeholder 2">
            <a:extLst>
              <a:ext uri="{FF2B5EF4-FFF2-40B4-BE49-F238E27FC236}">
                <a16:creationId xmlns:a16="http://schemas.microsoft.com/office/drawing/2014/main" id="{624529BB-5B36-92C9-B4A1-29D51AB24BD3}"/>
              </a:ext>
            </a:extLst>
          </p:cNvPr>
          <p:cNvSpPr>
            <a:spLocks noGrp="1"/>
          </p:cNvSpPr>
          <p:nvPr>
            <p:ph idx="1"/>
          </p:nvPr>
        </p:nvSpPr>
        <p:spPr>
          <a:xfrm>
            <a:off x="971866" y="1726530"/>
            <a:ext cx="2490349" cy="852890"/>
          </a:xfr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2000" b="1" dirty="0"/>
              <a:t>Use Case 1</a:t>
            </a:r>
            <a:endParaRPr lang="en-US" sz="2000" dirty="0"/>
          </a:p>
          <a:p>
            <a:pPr marL="0" indent="0">
              <a:buNone/>
            </a:pPr>
            <a:r>
              <a:rPr lang="en-US" sz="2000" dirty="0"/>
              <a:t>Needs tags A, B</a:t>
            </a:r>
          </a:p>
          <a:p>
            <a:pPr marL="0" indent="0">
              <a:buNone/>
            </a:pPr>
            <a:endParaRPr lang="en-US" sz="2000" dirty="0"/>
          </a:p>
        </p:txBody>
      </p:sp>
      <p:sp>
        <p:nvSpPr>
          <p:cNvPr id="4" name="Slide Number Placeholder 3">
            <a:extLst>
              <a:ext uri="{FF2B5EF4-FFF2-40B4-BE49-F238E27FC236}">
                <a16:creationId xmlns:a16="http://schemas.microsoft.com/office/drawing/2014/main" id="{4982D5AB-0A69-501E-FFCB-6FD4FD84D532}"/>
              </a:ext>
            </a:extLst>
          </p:cNvPr>
          <p:cNvSpPr>
            <a:spLocks noGrp="1"/>
          </p:cNvSpPr>
          <p:nvPr>
            <p:ph type="sldNum" sz="quarter" idx="12"/>
          </p:nvPr>
        </p:nvSpPr>
        <p:spPr/>
        <p:txBody>
          <a:bodyPr/>
          <a:lstStyle/>
          <a:p>
            <a:fld id="{AF396DAA-9B3B-2748-9C7F-0FEF1858152B}" type="slidenum">
              <a:rPr lang="en-US" smtClean="0"/>
              <a:pPr/>
              <a:t>5</a:t>
            </a:fld>
            <a:endParaRPr lang="en-US" dirty="0"/>
          </a:p>
        </p:txBody>
      </p:sp>
      <p:sp>
        <p:nvSpPr>
          <p:cNvPr id="5" name="Content Placeholder 2">
            <a:extLst>
              <a:ext uri="{FF2B5EF4-FFF2-40B4-BE49-F238E27FC236}">
                <a16:creationId xmlns:a16="http://schemas.microsoft.com/office/drawing/2014/main" id="{49CB8576-7E8A-4B9E-E9ED-FF36748D3754}"/>
              </a:ext>
            </a:extLst>
          </p:cNvPr>
          <p:cNvSpPr txBox="1">
            <a:spLocks/>
          </p:cNvSpPr>
          <p:nvPr/>
        </p:nvSpPr>
        <p:spPr>
          <a:xfrm>
            <a:off x="971866" y="2904823"/>
            <a:ext cx="2490349" cy="852890"/>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t>Use Case 2</a:t>
            </a:r>
            <a:endParaRPr lang="en-US" sz="2000" dirty="0"/>
          </a:p>
          <a:p>
            <a:pPr marL="0" indent="0">
              <a:buFont typeface="Arial"/>
              <a:buNone/>
            </a:pPr>
            <a:r>
              <a:rPr lang="en-US" sz="2000" dirty="0"/>
              <a:t>Needs tags A, C, D</a:t>
            </a:r>
          </a:p>
        </p:txBody>
      </p:sp>
      <p:sp>
        <p:nvSpPr>
          <p:cNvPr id="10" name="TextBox 9">
            <a:extLst>
              <a:ext uri="{FF2B5EF4-FFF2-40B4-BE49-F238E27FC236}">
                <a16:creationId xmlns:a16="http://schemas.microsoft.com/office/drawing/2014/main" id="{4C302945-BF4A-574A-F3A2-ABDFDF4128B4}"/>
              </a:ext>
            </a:extLst>
          </p:cNvPr>
          <p:cNvSpPr txBox="1"/>
          <p:nvPr/>
        </p:nvSpPr>
        <p:spPr>
          <a:xfrm>
            <a:off x="4572000" y="1688693"/>
            <a:ext cx="4069140" cy="1477328"/>
          </a:xfrm>
          <a:prstGeom prst="rect">
            <a:avLst/>
          </a:prstGeom>
          <a:noFill/>
        </p:spPr>
        <p:txBody>
          <a:bodyPr wrap="square" rtlCol="0">
            <a:spAutoFit/>
          </a:bodyPr>
          <a:lstStyle/>
          <a:p>
            <a:r>
              <a:rPr lang="en-US" dirty="0"/>
              <a:t>Applying only the tags you need has made Haystack </a:t>
            </a:r>
            <a:r>
              <a:rPr lang="en-US" b="1" dirty="0"/>
              <a:t>easy to adopt </a:t>
            </a:r>
          </a:p>
          <a:p>
            <a:endParaRPr lang="en-US" dirty="0"/>
          </a:p>
          <a:p>
            <a:r>
              <a:rPr lang="en-US" dirty="0"/>
              <a:t>Protos create more clarity, but also more rigidity</a:t>
            </a:r>
          </a:p>
        </p:txBody>
      </p:sp>
      <p:cxnSp>
        <p:nvCxnSpPr>
          <p:cNvPr id="11" name="Straight Connector 10">
            <a:extLst>
              <a:ext uri="{FF2B5EF4-FFF2-40B4-BE49-F238E27FC236}">
                <a16:creationId xmlns:a16="http://schemas.microsoft.com/office/drawing/2014/main" id="{310120F3-CAB2-94F9-88DA-B1BA5F4E1474}"/>
              </a:ext>
            </a:extLst>
          </p:cNvPr>
          <p:cNvCxnSpPr/>
          <p:nvPr/>
        </p:nvCxnSpPr>
        <p:spPr>
          <a:xfrm flipH="1">
            <a:off x="278195" y="1097347"/>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50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B8492-0C3F-8B0C-9AAD-8F9C6F87C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399097-708E-8B02-68BB-CFB7CC88935D}"/>
              </a:ext>
            </a:extLst>
          </p:cNvPr>
          <p:cNvSpPr>
            <a:spLocks noGrp="1"/>
          </p:cNvSpPr>
          <p:nvPr>
            <p:ph type="title"/>
          </p:nvPr>
        </p:nvSpPr>
        <p:spPr>
          <a:xfrm>
            <a:off x="174990" y="240798"/>
            <a:ext cx="8969010" cy="536781"/>
          </a:xfrm>
        </p:spPr>
        <p:txBody>
          <a:bodyPr>
            <a:normAutofit fontScale="90000"/>
          </a:bodyPr>
          <a:lstStyle/>
          <a:p>
            <a:r>
              <a:rPr lang="en-US" dirty="0"/>
              <a:t>And, Extensibility in an Open Ecosystem enables people to add tags and represent new concepts</a:t>
            </a:r>
          </a:p>
        </p:txBody>
      </p:sp>
      <p:sp>
        <p:nvSpPr>
          <p:cNvPr id="4" name="Slide Number Placeholder 3">
            <a:extLst>
              <a:ext uri="{FF2B5EF4-FFF2-40B4-BE49-F238E27FC236}">
                <a16:creationId xmlns:a16="http://schemas.microsoft.com/office/drawing/2014/main" id="{322EE92B-C0E3-4B70-CD84-ED00DEEDEC6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396DAA-9B3B-2748-9C7F-0FEF1858152B}" type="slidenum">
              <a:rPr kumimoji="0" lang="en-US" sz="1200" b="0" i="0" u="none" strike="noStrike" kern="1200" cap="none" spc="0" normalizeH="0" baseline="0" noProof="0" smtClean="0">
                <a:ln>
                  <a:noFill/>
                </a:ln>
                <a:solidFill>
                  <a:srgbClr val="0C456E"/>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C456E"/>
              </a:solidFill>
              <a:effectLst/>
              <a:uLnTx/>
              <a:uFillTx/>
              <a:latin typeface="Franklin Gothic Book"/>
              <a:ea typeface="+mn-ea"/>
            </a:endParaRPr>
          </a:p>
        </p:txBody>
      </p:sp>
      <p:sp>
        <p:nvSpPr>
          <p:cNvPr id="7" name="Content Placeholder 2">
            <a:extLst>
              <a:ext uri="{FF2B5EF4-FFF2-40B4-BE49-F238E27FC236}">
                <a16:creationId xmlns:a16="http://schemas.microsoft.com/office/drawing/2014/main" id="{102D88C0-A056-DDCD-AFFF-C589D22E3686}"/>
              </a:ext>
            </a:extLst>
          </p:cNvPr>
          <p:cNvSpPr txBox="1">
            <a:spLocks/>
          </p:cNvSpPr>
          <p:nvPr/>
        </p:nvSpPr>
        <p:spPr>
          <a:xfrm>
            <a:off x="995899" y="1740860"/>
            <a:ext cx="2489762" cy="833271"/>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Vendor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2841"/>
                </a:solidFill>
                <a:effectLst/>
                <a:uLnTx/>
                <a:uFillTx/>
                <a:latin typeface="Franklin Gothic Book"/>
                <a:ea typeface="+mn-ea"/>
              </a:rPr>
              <a:t>‘Extended’ Tags A, B</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a:ln>
                <a:noFill/>
              </a:ln>
              <a:solidFill>
                <a:srgbClr val="002841"/>
              </a:solidFill>
              <a:effectLst/>
              <a:uLnTx/>
              <a:uFillTx/>
              <a:latin typeface="Franklin Gothic Book"/>
              <a:ea typeface="+mn-ea"/>
            </a:endParaRPr>
          </a:p>
        </p:txBody>
      </p:sp>
      <p:sp>
        <p:nvSpPr>
          <p:cNvPr id="8" name="Content Placeholder 2">
            <a:extLst>
              <a:ext uri="{FF2B5EF4-FFF2-40B4-BE49-F238E27FC236}">
                <a16:creationId xmlns:a16="http://schemas.microsoft.com/office/drawing/2014/main" id="{18CA599C-845B-B015-3A5E-988FB457E4B0}"/>
              </a:ext>
            </a:extLst>
          </p:cNvPr>
          <p:cNvSpPr txBox="1">
            <a:spLocks/>
          </p:cNvSpPr>
          <p:nvPr/>
        </p:nvSpPr>
        <p:spPr>
          <a:xfrm>
            <a:off x="995899" y="2933248"/>
            <a:ext cx="2489762" cy="833269"/>
          </a:xfrm>
          <a:prstGeom prst="rect">
            <a:avLst/>
          </a:prstGeom>
          <a:solidFill>
            <a:schemeClr val="bg1">
              <a:lumMod val="85000"/>
            </a:schemeClr>
          </a:solidFill>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Avenir Next Regular"/>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Avenir Next Regular"/>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Avenir Next Regular"/>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venir Nex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a:ln>
                  <a:noFill/>
                </a:ln>
                <a:solidFill>
                  <a:srgbClr val="002841"/>
                </a:solidFill>
                <a:effectLst/>
                <a:uLnTx/>
                <a:uFillTx/>
                <a:latin typeface="Franklin Gothic Book"/>
                <a:ea typeface="+mn-ea"/>
              </a:rPr>
              <a:t>Vendor 2</a:t>
            </a:r>
            <a:endParaRPr kumimoji="0" lang="en-US" sz="2000" b="0" i="0" u="none" strike="noStrike" kern="1200" cap="none" spc="0" normalizeH="0" baseline="0" noProof="0" dirty="0">
              <a:ln>
                <a:noFill/>
              </a:ln>
              <a:solidFill>
                <a:srgbClr val="002841"/>
              </a:solidFill>
              <a:effectLst/>
              <a:uLnTx/>
              <a:uFillTx/>
              <a:latin typeface="Franklin Gothic Book"/>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srgbClr val="002841"/>
                </a:solidFill>
                <a:effectLst/>
                <a:uLnTx/>
                <a:uFillTx/>
                <a:latin typeface="Franklin Gothic Book"/>
                <a:ea typeface="+mn-ea"/>
              </a:rPr>
              <a:t>‘Extended’ Tags C, D</a:t>
            </a:r>
          </a:p>
        </p:txBody>
      </p:sp>
      <p:sp>
        <p:nvSpPr>
          <p:cNvPr id="12" name="TextBox 11">
            <a:extLst>
              <a:ext uri="{FF2B5EF4-FFF2-40B4-BE49-F238E27FC236}">
                <a16:creationId xmlns:a16="http://schemas.microsoft.com/office/drawing/2014/main" id="{13C3DD94-C571-929E-C9F9-CDFCF9AFFB00}"/>
              </a:ext>
            </a:extLst>
          </p:cNvPr>
          <p:cNvSpPr txBox="1"/>
          <p:nvPr/>
        </p:nvSpPr>
        <p:spPr>
          <a:xfrm>
            <a:off x="4824474" y="1740860"/>
            <a:ext cx="4144536" cy="2031325"/>
          </a:xfrm>
          <a:prstGeom prst="rect">
            <a:avLst/>
          </a:prstGeom>
          <a:noFill/>
        </p:spPr>
        <p:txBody>
          <a:bodyPr wrap="square" rtlCol="0">
            <a:spAutoFit/>
          </a:bodyPr>
          <a:lstStyle/>
          <a:p>
            <a:r>
              <a:rPr lang="en-US" dirty="0"/>
              <a:t>Extending tags allows vendors to meet new use cases quickly</a:t>
            </a:r>
          </a:p>
          <a:p>
            <a:endParaRPr lang="en-US" dirty="0"/>
          </a:p>
          <a:p>
            <a:r>
              <a:rPr lang="en-US" dirty="0"/>
              <a:t>Working groups formalize Haystack additions</a:t>
            </a:r>
          </a:p>
          <a:p>
            <a:endParaRPr lang="en-US" dirty="0"/>
          </a:p>
          <a:p>
            <a:r>
              <a:rPr lang="en-US" dirty="0"/>
              <a:t>But, slow, volunteer effort.  </a:t>
            </a:r>
          </a:p>
        </p:txBody>
      </p:sp>
      <p:cxnSp>
        <p:nvCxnSpPr>
          <p:cNvPr id="13" name="Straight Connector 12">
            <a:extLst>
              <a:ext uri="{FF2B5EF4-FFF2-40B4-BE49-F238E27FC236}">
                <a16:creationId xmlns:a16="http://schemas.microsoft.com/office/drawing/2014/main" id="{4576015A-3F47-2543-8E07-41BBB766D81D}"/>
              </a:ext>
            </a:extLst>
          </p:cNvPr>
          <p:cNvCxnSpPr/>
          <p:nvPr/>
        </p:nvCxnSpPr>
        <p:spPr>
          <a:xfrm flipH="1">
            <a:off x="278195" y="1112977"/>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783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0FC0-A3DF-9413-7CAC-8ECEA5CE57BC}"/>
              </a:ext>
            </a:extLst>
          </p:cNvPr>
          <p:cNvSpPr>
            <a:spLocks noGrp="1"/>
          </p:cNvSpPr>
          <p:nvPr>
            <p:ph type="title"/>
          </p:nvPr>
        </p:nvSpPr>
        <p:spPr/>
        <p:txBody>
          <a:bodyPr>
            <a:normAutofit fontScale="90000"/>
          </a:bodyPr>
          <a:lstStyle/>
          <a:p>
            <a:r>
              <a:rPr lang="en-US" dirty="0"/>
              <a:t>Competing Objectives</a:t>
            </a:r>
          </a:p>
        </p:txBody>
      </p:sp>
      <p:sp>
        <p:nvSpPr>
          <p:cNvPr id="3" name="Content Placeholder 2">
            <a:extLst>
              <a:ext uri="{FF2B5EF4-FFF2-40B4-BE49-F238E27FC236}">
                <a16:creationId xmlns:a16="http://schemas.microsoft.com/office/drawing/2014/main" id="{87E3C28A-7C02-74BF-BDDE-AB73911CDAD4}"/>
              </a:ext>
            </a:extLst>
          </p:cNvPr>
          <p:cNvSpPr>
            <a:spLocks noGrp="1"/>
          </p:cNvSpPr>
          <p:nvPr>
            <p:ph idx="1"/>
          </p:nvPr>
        </p:nvSpPr>
        <p:spPr>
          <a:xfrm>
            <a:off x="672547" y="2011900"/>
            <a:ext cx="2657061" cy="1994246"/>
          </a:xfrm>
        </p:spPr>
        <p:txBody>
          <a:bodyPr>
            <a:normAutofit/>
          </a:bodyPr>
          <a:lstStyle/>
          <a:p>
            <a:pPr marL="0" indent="0">
              <a:buNone/>
            </a:pPr>
            <a:r>
              <a:rPr lang="en-US" sz="2400" dirty="0"/>
              <a:t>Maintain Flexibility, Extensibility, Ease of ‘Getting Started’</a:t>
            </a:r>
          </a:p>
          <a:p>
            <a:pPr marL="0" indent="0">
              <a:buNone/>
            </a:pPr>
            <a:endParaRPr lang="en-US" sz="2400" dirty="0"/>
          </a:p>
        </p:txBody>
      </p:sp>
      <p:sp>
        <p:nvSpPr>
          <p:cNvPr id="4" name="Slide Number Placeholder 3">
            <a:extLst>
              <a:ext uri="{FF2B5EF4-FFF2-40B4-BE49-F238E27FC236}">
                <a16:creationId xmlns:a16="http://schemas.microsoft.com/office/drawing/2014/main" id="{65043362-1214-25AD-DB05-546539957740}"/>
              </a:ext>
            </a:extLst>
          </p:cNvPr>
          <p:cNvSpPr>
            <a:spLocks noGrp="1"/>
          </p:cNvSpPr>
          <p:nvPr>
            <p:ph type="sldNum" sz="quarter" idx="12"/>
          </p:nvPr>
        </p:nvSpPr>
        <p:spPr/>
        <p:txBody>
          <a:bodyPr/>
          <a:lstStyle/>
          <a:p>
            <a:fld id="{AF396DAA-9B3B-2748-9C7F-0FEF1858152B}" type="slidenum">
              <a:rPr lang="en-US" smtClean="0"/>
              <a:pPr/>
              <a:t>7</a:t>
            </a:fld>
            <a:endParaRPr lang="en-US" dirty="0"/>
          </a:p>
        </p:txBody>
      </p:sp>
      <p:sp>
        <p:nvSpPr>
          <p:cNvPr id="8" name="TextBox 7">
            <a:extLst>
              <a:ext uri="{FF2B5EF4-FFF2-40B4-BE49-F238E27FC236}">
                <a16:creationId xmlns:a16="http://schemas.microsoft.com/office/drawing/2014/main" id="{67555E5E-1F72-2406-A54D-6967B613D06F}"/>
              </a:ext>
            </a:extLst>
          </p:cNvPr>
          <p:cNvSpPr txBox="1"/>
          <p:nvPr/>
        </p:nvSpPr>
        <p:spPr>
          <a:xfrm>
            <a:off x="6105940" y="2011900"/>
            <a:ext cx="2624531" cy="1200329"/>
          </a:xfrm>
          <a:prstGeom prst="rect">
            <a:avLst/>
          </a:prstGeom>
          <a:noFill/>
        </p:spPr>
        <p:txBody>
          <a:bodyPr wrap="square">
            <a:spAutoFit/>
          </a:bodyPr>
          <a:lstStyle/>
          <a:p>
            <a:pPr marL="0" indent="0">
              <a:buNone/>
            </a:pPr>
            <a:r>
              <a:rPr lang="en-US" sz="2400" dirty="0"/>
              <a:t>Ensure Standard Usage and Enable Interoperability</a:t>
            </a:r>
          </a:p>
        </p:txBody>
      </p:sp>
      <p:cxnSp>
        <p:nvCxnSpPr>
          <p:cNvPr id="10" name="Straight Connector 9">
            <a:extLst>
              <a:ext uri="{FF2B5EF4-FFF2-40B4-BE49-F238E27FC236}">
                <a16:creationId xmlns:a16="http://schemas.microsoft.com/office/drawing/2014/main" id="{A33F99C6-5DBD-1496-9EE8-63EF68BB29BA}"/>
              </a:ext>
            </a:extLst>
          </p:cNvPr>
          <p:cNvCxnSpPr>
            <a:cxnSpLocks/>
          </p:cNvCxnSpPr>
          <p:nvPr/>
        </p:nvCxnSpPr>
        <p:spPr>
          <a:xfrm>
            <a:off x="3743739" y="2574129"/>
            <a:ext cx="1948070" cy="1"/>
          </a:xfrm>
          <a:prstGeom prst="line">
            <a:avLst/>
          </a:prstGeom>
          <a:ln w="76200"/>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BC8A528-DDF1-C190-9C10-9502FC02E9DB}"/>
              </a:ext>
            </a:extLst>
          </p:cNvPr>
          <p:cNvCxnSpPr/>
          <p:nvPr/>
        </p:nvCxnSpPr>
        <p:spPr>
          <a:xfrm flipH="1">
            <a:off x="278195" y="917593"/>
            <a:ext cx="8587619"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2426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ECE58-4096-3092-9844-84C88A798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EDFD76-DA61-A8B6-C870-C61340BE8FFD}"/>
              </a:ext>
            </a:extLst>
          </p:cNvPr>
          <p:cNvSpPr>
            <a:spLocks noGrp="1"/>
          </p:cNvSpPr>
          <p:nvPr>
            <p:ph type="ctrTitle"/>
          </p:nvPr>
        </p:nvSpPr>
        <p:spPr>
          <a:xfrm>
            <a:off x="1406154" y="2196080"/>
            <a:ext cx="6331692" cy="1103540"/>
          </a:xfrm>
        </p:spPr>
        <p:txBody>
          <a:bodyPr>
            <a:normAutofit fontScale="90000"/>
          </a:bodyPr>
          <a:lstStyle/>
          <a:p>
            <a:r>
              <a:rPr lang="en-US" dirty="0"/>
              <a:t>Meanwhile… owners still ask</a:t>
            </a:r>
            <a:br>
              <a:rPr lang="en-US" dirty="0"/>
            </a:br>
            <a:br>
              <a:rPr lang="en-US" dirty="0"/>
            </a:br>
            <a:r>
              <a:rPr lang="en-US" dirty="0"/>
              <a:t>Can we get a discount on onboarding?</a:t>
            </a:r>
          </a:p>
        </p:txBody>
      </p:sp>
    </p:spTree>
    <p:extLst>
      <p:ext uri="{BB962C8B-B14F-4D97-AF65-F5344CB8AC3E}">
        <p14:creationId xmlns:p14="http://schemas.microsoft.com/office/powerpoint/2010/main" val="3389710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6A84F-748A-42BD-5292-C3523321C6BB}"/>
              </a:ext>
            </a:extLst>
          </p:cNvPr>
          <p:cNvSpPr>
            <a:spLocks noGrp="1"/>
          </p:cNvSpPr>
          <p:nvPr>
            <p:ph type="sldNum" sz="quarter" idx="11"/>
          </p:nvPr>
        </p:nvSpPr>
        <p:spPr/>
        <p:txBody>
          <a:bodyPr/>
          <a:lstStyle/>
          <a:p>
            <a:fld id="{AF396DAA-9B3B-2748-9C7F-0FEF1858152B}" type="slidenum">
              <a:rPr lang="en-US" smtClean="0"/>
              <a:pPr/>
              <a:t>9</a:t>
            </a:fld>
            <a:endParaRPr lang="en-US" dirty="0"/>
          </a:p>
        </p:txBody>
      </p:sp>
      <p:pic>
        <p:nvPicPr>
          <p:cNvPr id="6" name="Picture 5" descr="A person holding a light bulb and signs&#10;&#10;AI-generated content may be incorrect.">
            <a:extLst>
              <a:ext uri="{FF2B5EF4-FFF2-40B4-BE49-F238E27FC236}">
                <a16:creationId xmlns:a16="http://schemas.microsoft.com/office/drawing/2014/main" id="{2468541E-CBC5-6606-B142-3788B2E3372E}"/>
              </a:ext>
            </a:extLst>
          </p:cNvPr>
          <p:cNvPicPr>
            <a:picLocks noChangeAspect="1"/>
          </p:cNvPicPr>
          <p:nvPr/>
        </p:nvPicPr>
        <p:blipFill>
          <a:blip r:embed="rId3"/>
          <a:stretch>
            <a:fillRect/>
          </a:stretch>
        </p:blipFill>
        <p:spPr>
          <a:xfrm>
            <a:off x="0" y="-202140"/>
            <a:ext cx="9144000" cy="5350403"/>
          </a:xfrm>
          <a:prstGeom prst="rect">
            <a:avLst/>
          </a:prstGeom>
        </p:spPr>
      </p:pic>
      <p:sp>
        <p:nvSpPr>
          <p:cNvPr id="7" name="TextBox 6">
            <a:extLst>
              <a:ext uri="{FF2B5EF4-FFF2-40B4-BE49-F238E27FC236}">
                <a16:creationId xmlns:a16="http://schemas.microsoft.com/office/drawing/2014/main" id="{09946997-9C98-A525-53D6-6A8E17429DB5}"/>
              </a:ext>
            </a:extLst>
          </p:cNvPr>
          <p:cNvSpPr txBox="1"/>
          <p:nvPr/>
        </p:nvSpPr>
        <p:spPr>
          <a:xfrm>
            <a:off x="200233" y="87809"/>
            <a:ext cx="6774570" cy="553998"/>
          </a:xfrm>
          <a:prstGeom prst="rect">
            <a:avLst/>
          </a:prstGeom>
          <a:noFill/>
        </p:spPr>
        <p:txBody>
          <a:bodyPr wrap="square" rtlCol="0">
            <a:spAutoFit/>
          </a:bodyPr>
          <a:lstStyle/>
          <a:p>
            <a:r>
              <a:rPr lang="en-US" sz="3000" dirty="0">
                <a:solidFill>
                  <a:schemeClr val="bg1">
                    <a:lumMod val="95000"/>
                  </a:schemeClr>
                </a:solidFill>
              </a:rPr>
              <a:t>Haystack Connect Throwback!</a:t>
            </a:r>
          </a:p>
        </p:txBody>
      </p:sp>
    </p:spTree>
    <p:extLst>
      <p:ext uri="{BB962C8B-B14F-4D97-AF65-F5344CB8AC3E}">
        <p14:creationId xmlns:p14="http://schemas.microsoft.com/office/powerpoint/2010/main" val="917818480"/>
      </p:ext>
    </p:extLst>
  </p:cSld>
  <p:clrMapOvr>
    <a:masterClrMapping/>
  </p:clrMapOvr>
</p:sld>
</file>

<file path=ppt/theme/theme1.xml><?xml version="1.0" encoding="utf-8"?>
<a:theme xmlns:a="http://schemas.openxmlformats.org/drawingml/2006/main" name="Default Theme">
  <a:themeElements>
    <a:clrScheme name="Haystack 2023">
      <a:dk1>
        <a:srgbClr val="002841"/>
      </a:dk1>
      <a:lt1>
        <a:srgbClr val="FFFFFF"/>
      </a:lt1>
      <a:dk2>
        <a:srgbClr val="0C456E"/>
      </a:dk2>
      <a:lt2>
        <a:srgbClr val="9E9E9A"/>
      </a:lt2>
      <a:accent1>
        <a:srgbClr val="FFC824"/>
      </a:accent1>
      <a:accent2>
        <a:srgbClr val="C01823"/>
      </a:accent2>
      <a:accent3>
        <a:srgbClr val="EF4D36"/>
      </a:accent3>
      <a:accent4>
        <a:srgbClr val="9C9B93"/>
      </a:accent4>
      <a:accent5>
        <a:srgbClr val="4E8033"/>
      </a:accent5>
      <a:accent6>
        <a:srgbClr val="F8E4CF"/>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6788</TotalTime>
  <Words>1288</Words>
  <Application>Microsoft Office PowerPoint</Application>
  <PresentationFormat>Custom</PresentationFormat>
  <Paragraphs>270</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Arial</vt:lpstr>
      <vt:lpstr>Calibri</vt:lpstr>
      <vt:lpstr>Franklin Gothic Book</vt:lpstr>
      <vt:lpstr>Franklin Gothic Medium</vt:lpstr>
      <vt:lpstr>Roboto</vt:lpstr>
      <vt:lpstr>Default Theme</vt:lpstr>
      <vt:lpstr>Realizing the Interoperability Dream    Validating that Applied Metadata Enables Specific Use Cases is Key to the Promise of Interoperability</vt:lpstr>
      <vt:lpstr>Years ago, owners started to ask me…  Our integrator applied Haystack tags. Can we get a discount on onboarding?</vt:lpstr>
      <vt:lpstr>A decade ago, being Haystack ‘tagged’  meant marker tags were applied</vt:lpstr>
      <vt:lpstr>Haystack 4“Protos” defined better expectations</vt:lpstr>
      <vt:lpstr>But, Flexibility in an Open Ecosystem allows people to apply only what they need</vt:lpstr>
      <vt:lpstr>And, Extensibility in an Open Ecosystem enables people to add tags and represent new concepts</vt:lpstr>
      <vt:lpstr>Competing Objectives</vt:lpstr>
      <vt:lpstr>Meanwhile… owners still ask  Can we get a discount on onboarding?</vt:lpstr>
      <vt:lpstr>PowerPoint Presentation</vt:lpstr>
      <vt:lpstr>Validate Existing Metadata Relative to a Need</vt:lpstr>
      <vt:lpstr>Validate Existing Metadata Relative to a Need</vt:lpstr>
      <vt:lpstr>PowerPoint Presentation</vt:lpstr>
      <vt:lpstr>New Application Metadata Feeds the Next</vt:lpstr>
      <vt:lpstr>Defining Expectations: Specs &amp; Validation</vt:lpstr>
      <vt:lpstr>Specs Make Clear which Metadata a Device or Application “Needs” and “Has”</vt:lpstr>
      <vt:lpstr>PowerPoint Presentation</vt:lpstr>
      <vt:lpstr>Spec Repositories in an Open Ecosystem</vt:lpstr>
      <vt:lpstr>Spec Repositories in an Open Ecosystem</vt:lpstr>
      <vt:lpstr>Spec Repositories in an Open Ecosystem</vt:lpstr>
      <vt:lpstr>Can we get a discount on onboarding?</vt:lpstr>
      <vt:lpstr>Owner and End User Value</vt:lpstr>
      <vt:lpstr>Owner and End User Value</vt:lpstr>
    </vt:vector>
  </TitlesOfParts>
  <Company>Carden Jennings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Bretches</dc:creator>
  <cp:lastModifiedBy>Nicholas Gayeski</cp:lastModifiedBy>
  <cp:revision>45</cp:revision>
  <dcterms:created xsi:type="dcterms:W3CDTF">2017-10-05T00:34:28Z</dcterms:created>
  <dcterms:modified xsi:type="dcterms:W3CDTF">2025-05-06T21:01:01Z</dcterms:modified>
</cp:coreProperties>
</file>