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41"/>
  </p:notesMasterIdLst>
  <p:handoutMasterIdLst>
    <p:handoutMasterId r:id="rId42"/>
  </p:handoutMasterIdLst>
  <p:sldIdLst>
    <p:sldId id="258" r:id="rId2"/>
    <p:sldId id="2147137680" r:id="rId3"/>
    <p:sldId id="2147137662" r:id="rId4"/>
    <p:sldId id="2147137666" r:id="rId5"/>
    <p:sldId id="2147137664" r:id="rId6"/>
    <p:sldId id="2147137678" r:id="rId7"/>
    <p:sldId id="267" r:id="rId8"/>
    <p:sldId id="289" r:id="rId9"/>
    <p:sldId id="468" r:id="rId10"/>
    <p:sldId id="2113417232" r:id="rId11"/>
    <p:sldId id="2113417233" r:id="rId12"/>
    <p:sldId id="306" r:id="rId13"/>
    <p:sldId id="290" r:id="rId14"/>
    <p:sldId id="287" r:id="rId15"/>
    <p:sldId id="272" r:id="rId16"/>
    <p:sldId id="2113417223" r:id="rId17"/>
    <p:sldId id="261" r:id="rId18"/>
    <p:sldId id="2147137679" r:id="rId19"/>
    <p:sldId id="263" r:id="rId20"/>
    <p:sldId id="265" r:id="rId21"/>
    <p:sldId id="2147137685" r:id="rId22"/>
    <p:sldId id="2147137688" r:id="rId23"/>
    <p:sldId id="2147137687" r:id="rId24"/>
    <p:sldId id="2113417224" r:id="rId25"/>
    <p:sldId id="2113417226" r:id="rId26"/>
    <p:sldId id="2113417228" r:id="rId27"/>
    <p:sldId id="2113417229" r:id="rId28"/>
    <p:sldId id="2113417230" r:id="rId29"/>
    <p:sldId id="2113417231" r:id="rId30"/>
    <p:sldId id="2147137681" r:id="rId31"/>
    <p:sldId id="276" r:id="rId32"/>
    <p:sldId id="259" r:id="rId33"/>
    <p:sldId id="277" r:id="rId34"/>
    <p:sldId id="2147137689" r:id="rId35"/>
    <p:sldId id="2147137682" r:id="rId36"/>
    <p:sldId id="2147137683" r:id="rId37"/>
    <p:sldId id="2147137690" r:id="rId38"/>
    <p:sldId id="257" r:id="rId39"/>
    <p:sldId id="2147137691" r:id="rId40"/>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756"/>
    <a:srgbClr val="172E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199B3-F30B-455D-A763-5E1929730330}" v="106" dt="2025-05-07T12:26:45.766"/>
    <p1510:client id="{E875677B-E838-49BC-A4FF-C0C0AD3DA6D5}" v="2" dt="2025-05-07T12:54:43.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9" autoAdjust="0"/>
    <p:restoredTop sz="90909" autoAdjust="0"/>
  </p:normalViewPr>
  <p:slideViewPr>
    <p:cSldViewPr snapToGrid="0" snapToObjects="1">
      <p:cViewPr varScale="1">
        <p:scale>
          <a:sx n="140" d="100"/>
          <a:sy n="140" d="100"/>
        </p:scale>
        <p:origin x="798" y="114"/>
      </p:cViewPr>
      <p:guideLst>
        <p:guide orient="horz" pos="162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ajek, Kevin" userId="aa2e8803-594a-4afe-8f97-336694863824" providerId="ADAL" clId="{E875677B-E838-49BC-A4FF-C0C0AD3DA6D5}"/>
    <pc:docChg chg="delSld">
      <pc:chgData name="Mamajek, Kevin" userId="aa2e8803-594a-4afe-8f97-336694863824" providerId="ADAL" clId="{E875677B-E838-49BC-A4FF-C0C0AD3DA6D5}" dt="2025-05-07T12:53:06.117" v="3" actId="47"/>
      <pc:docMkLst>
        <pc:docMk/>
      </pc:docMkLst>
      <pc:sldChg chg="del">
        <pc:chgData name="Mamajek, Kevin" userId="aa2e8803-594a-4afe-8f97-336694863824" providerId="ADAL" clId="{E875677B-E838-49BC-A4FF-C0C0AD3DA6D5}" dt="2025-05-07T12:52:49.236" v="0" actId="47"/>
        <pc:sldMkLst>
          <pc:docMk/>
          <pc:sldMk cId="771765783" sldId="297"/>
        </pc:sldMkLst>
      </pc:sldChg>
      <pc:sldChg chg="del">
        <pc:chgData name="Mamajek, Kevin" userId="aa2e8803-594a-4afe-8f97-336694863824" providerId="ADAL" clId="{E875677B-E838-49BC-A4FF-C0C0AD3DA6D5}" dt="2025-05-07T12:52:58.253" v="2" actId="47"/>
        <pc:sldMkLst>
          <pc:docMk/>
          <pc:sldMk cId="1429271975" sldId="301"/>
        </pc:sldMkLst>
      </pc:sldChg>
      <pc:sldChg chg="del">
        <pc:chgData name="Mamajek, Kevin" userId="aa2e8803-594a-4afe-8f97-336694863824" providerId="ADAL" clId="{E875677B-E838-49BC-A4FF-C0C0AD3DA6D5}" dt="2025-05-07T12:52:51.250" v="1" actId="47"/>
        <pc:sldMkLst>
          <pc:docMk/>
          <pc:sldMk cId="1575991588" sldId="305"/>
        </pc:sldMkLst>
      </pc:sldChg>
      <pc:sldChg chg="del">
        <pc:chgData name="Mamajek, Kevin" userId="aa2e8803-594a-4afe-8f97-336694863824" providerId="ADAL" clId="{E875677B-E838-49BC-A4FF-C0C0AD3DA6D5}" dt="2025-05-07T12:53:06.117" v="3" actId="47"/>
        <pc:sldMkLst>
          <pc:docMk/>
          <pc:sldMk cId="840588452" sldId="2147137684"/>
        </pc:sldMkLst>
      </pc:sldChg>
    </pc:docChg>
  </pc:docChgLst>
  <pc:docChgLst>
    <pc:chgData name="Mamajek, Kevin" userId="aa2e8803-594a-4afe-8f97-336694863824" providerId="ADAL" clId="{4D3199B3-F30B-455D-A763-5E1929730330}"/>
    <pc:docChg chg="undo custSel addSld delSld modSld sldOrd">
      <pc:chgData name="Mamajek, Kevin" userId="aa2e8803-594a-4afe-8f97-336694863824" providerId="ADAL" clId="{4D3199B3-F30B-455D-A763-5E1929730330}" dt="2025-05-07T12:32:24.076" v="1246" actId="478"/>
      <pc:docMkLst>
        <pc:docMk/>
      </pc:docMkLst>
      <pc:sldChg chg="addSp delSp modSp mod modClrScheme chgLayout">
        <pc:chgData name="Mamajek, Kevin" userId="aa2e8803-594a-4afe-8f97-336694863824" providerId="ADAL" clId="{4D3199B3-F30B-455D-A763-5E1929730330}" dt="2025-05-06T13:51:42.776" v="310" actId="1076"/>
        <pc:sldMkLst>
          <pc:docMk/>
          <pc:sldMk cId="687249851" sldId="257"/>
        </pc:sldMkLst>
        <pc:spChg chg="del">
          <ac:chgData name="Mamajek, Kevin" userId="aa2e8803-594a-4afe-8f97-336694863824" providerId="ADAL" clId="{4D3199B3-F30B-455D-A763-5E1929730330}" dt="2025-05-06T13:37:30.899" v="293" actId="700"/>
          <ac:spMkLst>
            <pc:docMk/>
            <pc:sldMk cId="687249851" sldId="257"/>
            <ac:spMk id="2" creationId="{00000000-0000-0000-0000-000000000000}"/>
          </ac:spMkLst>
        </pc:spChg>
        <pc:spChg chg="del">
          <ac:chgData name="Mamajek, Kevin" userId="aa2e8803-594a-4afe-8f97-336694863824" providerId="ADAL" clId="{4D3199B3-F30B-455D-A763-5E1929730330}" dt="2025-05-06T13:37:30.899" v="293" actId="700"/>
          <ac:spMkLst>
            <pc:docMk/>
            <pc:sldMk cId="687249851" sldId="257"/>
            <ac:spMk id="3" creationId="{00000000-0000-0000-0000-000000000000}"/>
          </ac:spMkLst>
        </pc:spChg>
        <pc:spChg chg="mod ord">
          <ac:chgData name="Mamajek, Kevin" userId="aa2e8803-594a-4afe-8f97-336694863824" providerId="ADAL" clId="{4D3199B3-F30B-455D-A763-5E1929730330}" dt="2025-05-06T13:37:30.899" v="293" actId="700"/>
          <ac:spMkLst>
            <pc:docMk/>
            <pc:sldMk cId="687249851" sldId="257"/>
            <ac:spMk id="5" creationId="{00000000-0000-0000-0000-000000000000}"/>
          </ac:spMkLst>
        </pc:spChg>
        <pc:picChg chg="add mod">
          <ac:chgData name="Mamajek, Kevin" userId="aa2e8803-594a-4afe-8f97-336694863824" providerId="ADAL" clId="{4D3199B3-F30B-455D-A763-5E1929730330}" dt="2025-05-06T13:51:41.239" v="309" actId="1076"/>
          <ac:picMkLst>
            <pc:docMk/>
            <pc:sldMk cId="687249851" sldId="257"/>
            <ac:picMk id="6" creationId="{58A2966F-359B-42EB-3687-F4A9A181FCB6}"/>
          </ac:picMkLst>
        </pc:picChg>
        <pc:picChg chg="add mod">
          <ac:chgData name="Mamajek, Kevin" userId="aa2e8803-594a-4afe-8f97-336694863824" providerId="ADAL" clId="{4D3199B3-F30B-455D-A763-5E1929730330}" dt="2025-05-06T13:51:42.776" v="310" actId="1076"/>
          <ac:picMkLst>
            <pc:docMk/>
            <pc:sldMk cId="687249851" sldId="257"/>
            <ac:picMk id="8" creationId="{9A95A1D0-16F5-B561-55A9-295708F6D56D}"/>
          </ac:picMkLst>
        </pc:picChg>
      </pc:sldChg>
      <pc:sldChg chg="addSp delSp modSp mod">
        <pc:chgData name="Mamajek, Kevin" userId="aa2e8803-594a-4afe-8f97-336694863824" providerId="ADAL" clId="{4D3199B3-F30B-455D-A763-5E1929730330}" dt="2025-05-06T12:30:05.498" v="20" actId="14100"/>
        <pc:sldMkLst>
          <pc:docMk/>
          <pc:sldMk cId="958218917" sldId="258"/>
        </pc:sldMkLst>
        <pc:spChg chg="mod">
          <ac:chgData name="Mamajek, Kevin" userId="aa2e8803-594a-4afe-8f97-336694863824" providerId="ADAL" clId="{4D3199B3-F30B-455D-A763-5E1929730330}" dt="2025-05-06T12:30:05.498" v="20" actId="14100"/>
          <ac:spMkLst>
            <pc:docMk/>
            <pc:sldMk cId="958218917" sldId="258"/>
            <ac:spMk id="2" creationId="{9E3BED89-CD66-5D40-B2EE-6EEF4169BFC8}"/>
          </ac:spMkLst>
        </pc:spChg>
        <pc:spChg chg="mod">
          <ac:chgData name="Mamajek, Kevin" userId="aa2e8803-594a-4afe-8f97-336694863824" providerId="ADAL" clId="{4D3199B3-F30B-455D-A763-5E1929730330}" dt="2025-05-06T12:29:58.507" v="18"/>
          <ac:spMkLst>
            <pc:docMk/>
            <pc:sldMk cId="958218917" sldId="258"/>
            <ac:spMk id="3" creationId="{5C0FFCA9-A044-D944-9737-6474731B27AF}"/>
          </ac:spMkLst>
        </pc:spChg>
        <pc:spChg chg="del">
          <ac:chgData name="Mamajek, Kevin" userId="aa2e8803-594a-4afe-8f97-336694863824" providerId="ADAL" clId="{4D3199B3-F30B-455D-A763-5E1929730330}" dt="2025-05-06T12:16:36.943" v="2"/>
          <ac:spMkLst>
            <pc:docMk/>
            <pc:sldMk cId="958218917" sldId="258"/>
            <ac:spMk id="4" creationId="{E917DA1B-8ACC-F042-86C3-72D6CBBABB42}"/>
          </ac:spMkLst>
        </pc:spChg>
        <pc:spChg chg="mod">
          <ac:chgData name="Mamajek, Kevin" userId="aa2e8803-594a-4afe-8f97-336694863824" providerId="ADAL" clId="{4D3199B3-F30B-455D-A763-5E1929730330}" dt="2025-05-06T12:16:45.080" v="15" actId="20577"/>
          <ac:spMkLst>
            <pc:docMk/>
            <pc:sldMk cId="958218917" sldId="258"/>
            <ac:spMk id="5" creationId="{A3038BBC-76B7-6246-98C0-9AC289316B86}"/>
          </ac:spMkLst>
        </pc:spChg>
        <pc:picChg chg="add mod">
          <ac:chgData name="Mamajek, Kevin" userId="aa2e8803-594a-4afe-8f97-336694863824" providerId="ADAL" clId="{4D3199B3-F30B-455D-A763-5E1929730330}" dt="2025-05-06T12:16:36.943" v="2"/>
          <ac:picMkLst>
            <pc:docMk/>
            <pc:sldMk cId="958218917" sldId="258"/>
            <ac:picMk id="6" creationId="{529B546F-43A6-C38A-3190-9BFB396152D3}"/>
          </ac:picMkLst>
        </pc:picChg>
      </pc:sldChg>
      <pc:sldChg chg="addSp delSp modSp new mod ord modClrScheme chgLayout">
        <pc:chgData name="Mamajek, Kevin" userId="aa2e8803-594a-4afe-8f97-336694863824" providerId="ADAL" clId="{4D3199B3-F30B-455D-A763-5E1929730330}" dt="2025-05-06T14:09:26.211" v="363"/>
        <pc:sldMkLst>
          <pc:docMk/>
          <pc:sldMk cId="1712940725" sldId="259"/>
        </pc:sldMkLst>
        <pc:spChg chg="del">
          <ac:chgData name="Mamajek, Kevin" userId="aa2e8803-594a-4afe-8f97-336694863824" providerId="ADAL" clId="{4D3199B3-F30B-455D-A763-5E1929730330}" dt="2025-05-06T12:13:22.073" v="1" actId="700"/>
          <ac:spMkLst>
            <pc:docMk/>
            <pc:sldMk cId="1712940725" sldId="259"/>
            <ac:spMk id="2" creationId="{07F16D5E-74CF-C089-9BF4-4FFBB6D3A980}"/>
          </ac:spMkLst>
        </pc:spChg>
        <pc:spChg chg="del">
          <ac:chgData name="Mamajek, Kevin" userId="aa2e8803-594a-4afe-8f97-336694863824" providerId="ADAL" clId="{4D3199B3-F30B-455D-A763-5E1929730330}" dt="2025-05-06T12:13:22.073" v="1" actId="700"/>
          <ac:spMkLst>
            <pc:docMk/>
            <pc:sldMk cId="1712940725" sldId="259"/>
            <ac:spMk id="3" creationId="{37B6B5CD-0D9F-38E6-08CE-29D09C593C05}"/>
          </ac:spMkLst>
        </pc:spChg>
        <pc:spChg chg="mod ord">
          <ac:chgData name="Mamajek, Kevin" userId="aa2e8803-594a-4afe-8f97-336694863824" providerId="ADAL" clId="{4D3199B3-F30B-455D-A763-5E1929730330}" dt="2025-05-06T14:09:12.336" v="351" actId="700"/>
          <ac:spMkLst>
            <pc:docMk/>
            <pc:sldMk cId="1712940725" sldId="259"/>
            <ac:spMk id="4" creationId="{96B6198A-62ED-08B6-10C1-BAD447307D89}"/>
          </ac:spMkLst>
        </pc:spChg>
        <pc:spChg chg="add mod ord">
          <ac:chgData name="Mamajek, Kevin" userId="aa2e8803-594a-4afe-8f97-336694863824" providerId="ADAL" clId="{4D3199B3-F30B-455D-A763-5E1929730330}" dt="2025-05-06T14:09:21.617" v="361" actId="20577"/>
          <ac:spMkLst>
            <pc:docMk/>
            <pc:sldMk cId="1712940725" sldId="259"/>
            <ac:spMk id="5" creationId="{2EADD44A-EEF5-2A32-730A-220977D3A5EB}"/>
          </ac:spMkLst>
        </pc:spChg>
        <pc:spChg chg="add mod ord">
          <ac:chgData name="Mamajek, Kevin" userId="aa2e8803-594a-4afe-8f97-336694863824" providerId="ADAL" clId="{4D3199B3-F30B-455D-A763-5E1929730330}" dt="2025-05-06T14:09:12.336" v="351" actId="700"/>
          <ac:spMkLst>
            <pc:docMk/>
            <pc:sldMk cId="1712940725" sldId="259"/>
            <ac:spMk id="6" creationId="{3480A109-3AD6-A113-94CC-1A095BA72B44}"/>
          </ac:spMkLst>
        </pc:spChg>
      </pc:sldChg>
      <pc:sldChg chg="modSp add mod ord">
        <pc:chgData name="Mamajek, Kevin" userId="aa2e8803-594a-4afe-8f97-336694863824" providerId="ADAL" clId="{4D3199B3-F30B-455D-A763-5E1929730330}" dt="2025-05-06T19:45:20.953" v="623"/>
        <pc:sldMkLst>
          <pc:docMk/>
          <pc:sldMk cId="2654036636" sldId="261"/>
        </pc:sldMkLst>
        <pc:spChg chg="mod">
          <ac:chgData name="Mamajek, Kevin" userId="aa2e8803-594a-4afe-8f97-336694863824" providerId="ADAL" clId="{4D3199B3-F30B-455D-A763-5E1929730330}" dt="2025-05-06T13:26:52.390" v="211" actId="1036"/>
          <ac:spMkLst>
            <pc:docMk/>
            <pc:sldMk cId="2654036636" sldId="261"/>
            <ac:spMk id="4" creationId="{6BA444F8-E293-6A73-6589-BAC3AB44A6CE}"/>
          </ac:spMkLst>
        </pc:spChg>
        <pc:spChg chg="mod">
          <ac:chgData name="Mamajek, Kevin" userId="aa2e8803-594a-4afe-8f97-336694863824" providerId="ADAL" clId="{4D3199B3-F30B-455D-A763-5E1929730330}" dt="2025-05-06T13:26:27.039" v="185" actId="207"/>
          <ac:spMkLst>
            <pc:docMk/>
            <pc:sldMk cId="2654036636" sldId="261"/>
            <ac:spMk id="6" creationId="{F49491C5-6D20-E0B8-2800-713DAA989FDE}"/>
          </ac:spMkLst>
        </pc:spChg>
        <pc:spChg chg="mod">
          <ac:chgData name="Mamajek, Kevin" userId="aa2e8803-594a-4afe-8f97-336694863824" providerId="ADAL" clId="{4D3199B3-F30B-455D-A763-5E1929730330}" dt="2025-05-06T13:26:52.390" v="211" actId="1036"/>
          <ac:spMkLst>
            <pc:docMk/>
            <pc:sldMk cId="2654036636" sldId="261"/>
            <ac:spMk id="8" creationId="{D9240116-0B9D-07F9-2869-C2D80B31D631}"/>
          </ac:spMkLst>
        </pc:spChg>
        <pc:spChg chg="mod">
          <ac:chgData name="Mamajek, Kevin" userId="aa2e8803-594a-4afe-8f97-336694863824" providerId="ADAL" clId="{4D3199B3-F30B-455D-A763-5E1929730330}" dt="2025-05-06T13:26:52.390" v="211" actId="1036"/>
          <ac:spMkLst>
            <pc:docMk/>
            <pc:sldMk cId="2654036636" sldId="261"/>
            <ac:spMk id="11" creationId="{B26BF7B2-6D17-E74F-E72F-16D0AD893BC4}"/>
          </ac:spMkLst>
        </pc:spChg>
        <pc:spChg chg="mod">
          <ac:chgData name="Mamajek, Kevin" userId="aa2e8803-594a-4afe-8f97-336694863824" providerId="ADAL" clId="{4D3199B3-F30B-455D-A763-5E1929730330}" dt="2025-05-06T13:26:52.390" v="211" actId="1036"/>
          <ac:spMkLst>
            <pc:docMk/>
            <pc:sldMk cId="2654036636" sldId="261"/>
            <ac:spMk id="12" creationId="{589292A8-0712-B462-2703-E022E6E1AB23}"/>
          </ac:spMkLst>
        </pc:spChg>
        <pc:spChg chg="mod">
          <ac:chgData name="Mamajek, Kevin" userId="aa2e8803-594a-4afe-8f97-336694863824" providerId="ADAL" clId="{4D3199B3-F30B-455D-A763-5E1929730330}" dt="2025-05-06T13:26:52.390" v="211" actId="1036"/>
          <ac:spMkLst>
            <pc:docMk/>
            <pc:sldMk cId="2654036636" sldId="261"/>
            <ac:spMk id="14" creationId="{5D5C42E5-443A-1048-2D91-60A23A760D35}"/>
          </ac:spMkLst>
        </pc:spChg>
        <pc:spChg chg="mod">
          <ac:chgData name="Mamajek, Kevin" userId="aa2e8803-594a-4afe-8f97-336694863824" providerId="ADAL" clId="{4D3199B3-F30B-455D-A763-5E1929730330}" dt="2025-05-06T13:26:52.390" v="211" actId="1036"/>
          <ac:spMkLst>
            <pc:docMk/>
            <pc:sldMk cId="2654036636" sldId="261"/>
            <ac:spMk id="15" creationId="{89ADF271-84CE-0DA6-778F-BE157D30F0CE}"/>
          </ac:spMkLst>
        </pc:spChg>
        <pc:spChg chg="mod">
          <ac:chgData name="Mamajek, Kevin" userId="aa2e8803-594a-4afe-8f97-336694863824" providerId="ADAL" clId="{4D3199B3-F30B-455D-A763-5E1929730330}" dt="2025-05-06T13:26:52.390" v="211" actId="1036"/>
          <ac:spMkLst>
            <pc:docMk/>
            <pc:sldMk cId="2654036636" sldId="261"/>
            <ac:spMk id="16" creationId="{AF893663-2F4C-BF5D-C56E-C93BEDBC34E1}"/>
          </ac:spMkLst>
        </pc:spChg>
        <pc:spChg chg="mod">
          <ac:chgData name="Mamajek, Kevin" userId="aa2e8803-594a-4afe-8f97-336694863824" providerId="ADAL" clId="{4D3199B3-F30B-455D-A763-5E1929730330}" dt="2025-05-06T13:26:52.390" v="211" actId="1036"/>
          <ac:spMkLst>
            <pc:docMk/>
            <pc:sldMk cId="2654036636" sldId="261"/>
            <ac:spMk id="18" creationId="{6A2CBF7E-CE55-D635-7361-9739644B8171}"/>
          </ac:spMkLst>
        </pc:spChg>
        <pc:spChg chg="mod">
          <ac:chgData name="Mamajek, Kevin" userId="aa2e8803-594a-4afe-8f97-336694863824" providerId="ADAL" clId="{4D3199B3-F30B-455D-A763-5E1929730330}" dt="2025-05-06T13:26:52.390" v="211" actId="1036"/>
          <ac:spMkLst>
            <pc:docMk/>
            <pc:sldMk cId="2654036636" sldId="261"/>
            <ac:spMk id="19" creationId="{93E7E7A5-45C9-54D5-3FF5-4757D61428B4}"/>
          </ac:spMkLst>
        </pc:spChg>
        <pc:spChg chg="mod">
          <ac:chgData name="Mamajek, Kevin" userId="aa2e8803-594a-4afe-8f97-336694863824" providerId="ADAL" clId="{4D3199B3-F30B-455D-A763-5E1929730330}" dt="2025-05-06T13:26:52.390" v="211" actId="1036"/>
          <ac:spMkLst>
            <pc:docMk/>
            <pc:sldMk cId="2654036636" sldId="261"/>
            <ac:spMk id="34" creationId="{D505B090-5B68-B058-FB50-CD44E83B3033}"/>
          </ac:spMkLst>
        </pc:spChg>
        <pc:spChg chg="mod">
          <ac:chgData name="Mamajek, Kevin" userId="aa2e8803-594a-4afe-8f97-336694863824" providerId="ADAL" clId="{4D3199B3-F30B-455D-A763-5E1929730330}" dt="2025-05-06T13:26:29.328" v="186" actId="207"/>
          <ac:spMkLst>
            <pc:docMk/>
            <pc:sldMk cId="2654036636" sldId="261"/>
            <ac:spMk id="51" creationId="{3AC14CD5-4A5D-D42E-24FE-952A368BBFE4}"/>
          </ac:spMkLst>
        </pc:spChg>
      </pc:sldChg>
      <pc:sldChg chg="modSp add mod">
        <pc:chgData name="Mamajek, Kevin" userId="aa2e8803-594a-4afe-8f97-336694863824" providerId="ADAL" clId="{4D3199B3-F30B-455D-A763-5E1929730330}" dt="2025-05-06T13:27:14.687" v="231" actId="1035"/>
        <pc:sldMkLst>
          <pc:docMk/>
          <pc:sldMk cId="1210010445" sldId="263"/>
        </pc:sldMkLst>
        <pc:spChg chg="mod">
          <ac:chgData name="Mamajek, Kevin" userId="aa2e8803-594a-4afe-8f97-336694863824" providerId="ADAL" clId="{4D3199B3-F30B-455D-A763-5E1929730330}" dt="2025-05-06T13:27:14.687" v="231" actId="1035"/>
          <ac:spMkLst>
            <pc:docMk/>
            <pc:sldMk cId="1210010445" sldId="263"/>
            <ac:spMk id="4" creationId="{6BA444F8-E293-6A73-6589-BAC3AB44A6CE}"/>
          </ac:spMkLst>
        </pc:spChg>
        <pc:spChg chg="mod">
          <ac:chgData name="Mamajek, Kevin" userId="aa2e8803-594a-4afe-8f97-336694863824" providerId="ADAL" clId="{4D3199B3-F30B-455D-A763-5E1929730330}" dt="2025-05-06T13:27:14.687" v="231" actId="1035"/>
          <ac:spMkLst>
            <pc:docMk/>
            <pc:sldMk cId="1210010445" sldId="263"/>
            <ac:spMk id="7" creationId="{011CA0DC-BECE-F951-4F56-6856A9691530}"/>
          </ac:spMkLst>
        </pc:spChg>
        <pc:spChg chg="mod">
          <ac:chgData name="Mamajek, Kevin" userId="aa2e8803-594a-4afe-8f97-336694863824" providerId="ADAL" clId="{4D3199B3-F30B-455D-A763-5E1929730330}" dt="2025-05-06T13:27:14.687" v="231" actId="1035"/>
          <ac:spMkLst>
            <pc:docMk/>
            <pc:sldMk cId="1210010445" sldId="263"/>
            <ac:spMk id="8" creationId="{D9240116-0B9D-07F9-2869-C2D80B31D631}"/>
          </ac:spMkLst>
        </pc:spChg>
        <pc:spChg chg="mod">
          <ac:chgData name="Mamajek, Kevin" userId="aa2e8803-594a-4afe-8f97-336694863824" providerId="ADAL" clId="{4D3199B3-F30B-455D-A763-5E1929730330}" dt="2025-05-06T13:27:14.687" v="231" actId="1035"/>
          <ac:spMkLst>
            <pc:docMk/>
            <pc:sldMk cId="1210010445" sldId="263"/>
            <ac:spMk id="13" creationId="{B6258EA1-84C3-1630-951B-7870F4BBD6E9}"/>
          </ac:spMkLst>
        </pc:spChg>
        <pc:spChg chg="mod">
          <ac:chgData name="Mamajek, Kevin" userId="aa2e8803-594a-4afe-8f97-336694863824" providerId="ADAL" clId="{4D3199B3-F30B-455D-A763-5E1929730330}" dt="2025-05-06T13:27:14.687" v="231" actId="1035"/>
          <ac:spMkLst>
            <pc:docMk/>
            <pc:sldMk cId="1210010445" sldId="263"/>
            <ac:spMk id="14" creationId="{5D5C42E5-443A-1048-2D91-60A23A760D35}"/>
          </ac:spMkLst>
        </pc:spChg>
        <pc:spChg chg="mod">
          <ac:chgData name="Mamajek, Kevin" userId="aa2e8803-594a-4afe-8f97-336694863824" providerId="ADAL" clId="{4D3199B3-F30B-455D-A763-5E1929730330}" dt="2025-05-06T13:27:14.687" v="231" actId="1035"/>
          <ac:spMkLst>
            <pc:docMk/>
            <pc:sldMk cId="1210010445" sldId="263"/>
            <ac:spMk id="15" creationId="{89ADF271-84CE-0DA6-778F-BE157D30F0CE}"/>
          </ac:spMkLst>
        </pc:spChg>
        <pc:spChg chg="mod">
          <ac:chgData name="Mamajek, Kevin" userId="aa2e8803-594a-4afe-8f97-336694863824" providerId="ADAL" clId="{4D3199B3-F30B-455D-A763-5E1929730330}" dt="2025-05-06T13:27:14.687" v="231" actId="1035"/>
          <ac:spMkLst>
            <pc:docMk/>
            <pc:sldMk cId="1210010445" sldId="263"/>
            <ac:spMk id="17" creationId="{9F1B400D-1776-D602-6C83-C5F4F5FF355B}"/>
          </ac:spMkLst>
        </pc:spChg>
        <pc:spChg chg="mod">
          <ac:chgData name="Mamajek, Kevin" userId="aa2e8803-594a-4afe-8f97-336694863824" providerId="ADAL" clId="{4D3199B3-F30B-455D-A763-5E1929730330}" dt="2025-05-06T13:27:14.687" v="231" actId="1035"/>
          <ac:spMkLst>
            <pc:docMk/>
            <pc:sldMk cId="1210010445" sldId="263"/>
            <ac:spMk id="18" creationId="{6A2CBF7E-CE55-D635-7361-9739644B8171}"/>
          </ac:spMkLst>
        </pc:spChg>
        <pc:spChg chg="mod">
          <ac:chgData name="Mamajek, Kevin" userId="aa2e8803-594a-4afe-8f97-336694863824" providerId="ADAL" clId="{4D3199B3-F30B-455D-A763-5E1929730330}" dt="2025-05-06T13:27:14.687" v="231" actId="1035"/>
          <ac:spMkLst>
            <pc:docMk/>
            <pc:sldMk cId="1210010445" sldId="263"/>
            <ac:spMk id="19" creationId="{93E7E7A5-45C9-54D5-3FF5-4757D61428B4}"/>
          </ac:spMkLst>
        </pc:spChg>
        <pc:spChg chg="mod">
          <ac:chgData name="Mamajek, Kevin" userId="aa2e8803-594a-4afe-8f97-336694863824" providerId="ADAL" clId="{4D3199B3-F30B-455D-A763-5E1929730330}" dt="2025-05-06T13:27:14.687" v="231" actId="1035"/>
          <ac:spMkLst>
            <pc:docMk/>
            <pc:sldMk cId="1210010445" sldId="263"/>
            <ac:spMk id="46" creationId="{E415017F-8E91-1051-91ED-DE3B992D0A58}"/>
          </ac:spMkLst>
        </pc:spChg>
      </pc:sldChg>
      <pc:sldChg chg="modSp add mod">
        <pc:chgData name="Mamajek, Kevin" userId="aa2e8803-594a-4afe-8f97-336694863824" providerId="ADAL" clId="{4D3199B3-F30B-455D-A763-5E1929730330}" dt="2025-05-06T13:27:32.256" v="255" actId="1036"/>
        <pc:sldMkLst>
          <pc:docMk/>
          <pc:sldMk cId="608431087" sldId="265"/>
        </pc:sldMkLst>
        <pc:spChg chg="mod">
          <ac:chgData name="Mamajek, Kevin" userId="aa2e8803-594a-4afe-8f97-336694863824" providerId="ADAL" clId="{4D3199B3-F30B-455D-A763-5E1929730330}" dt="2025-05-06T13:27:32.256" v="255" actId="1036"/>
          <ac:spMkLst>
            <pc:docMk/>
            <pc:sldMk cId="608431087" sldId="265"/>
            <ac:spMk id="3" creationId="{10D5C7AF-C7F3-4343-A8F1-6E3CD8AC1D83}"/>
          </ac:spMkLst>
        </pc:spChg>
        <pc:spChg chg="mod">
          <ac:chgData name="Mamajek, Kevin" userId="aa2e8803-594a-4afe-8f97-336694863824" providerId="ADAL" clId="{4D3199B3-F30B-455D-A763-5E1929730330}" dt="2025-05-06T13:27:32.256" v="255" actId="1036"/>
          <ac:spMkLst>
            <pc:docMk/>
            <pc:sldMk cId="608431087" sldId="265"/>
            <ac:spMk id="5" creationId="{CD1B8926-AEFF-A3C9-545E-CEAAB38E3702}"/>
          </ac:spMkLst>
        </pc:spChg>
        <pc:spChg chg="mod">
          <ac:chgData name="Mamajek, Kevin" userId="aa2e8803-594a-4afe-8f97-336694863824" providerId="ADAL" clId="{4D3199B3-F30B-455D-A763-5E1929730330}" dt="2025-05-06T13:27:32.256" v="255" actId="1036"/>
          <ac:spMkLst>
            <pc:docMk/>
            <pc:sldMk cId="608431087" sldId="265"/>
            <ac:spMk id="6" creationId="{1064B7EB-A84D-31F0-E694-26A3B884E69C}"/>
          </ac:spMkLst>
        </pc:spChg>
        <pc:spChg chg="mod">
          <ac:chgData name="Mamajek, Kevin" userId="aa2e8803-594a-4afe-8f97-336694863824" providerId="ADAL" clId="{4D3199B3-F30B-455D-A763-5E1929730330}" dt="2025-05-06T13:27:32.256" v="255" actId="1036"/>
          <ac:spMkLst>
            <pc:docMk/>
            <pc:sldMk cId="608431087" sldId="265"/>
            <ac:spMk id="8" creationId="{D9240116-0B9D-07F9-2869-C2D80B31D631}"/>
          </ac:spMkLst>
        </pc:spChg>
        <pc:spChg chg="mod">
          <ac:chgData name="Mamajek, Kevin" userId="aa2e8803-594a-4afe-8f97-336694863824" providerId="ADAL" clId="{4D3199B3-F30B-455D-A763-5E1929730330}" dt="2025-05-06T13:27:32.256" v="255" actId="1036"/>
          <ac:spMkLst>
            <pc:docMk/>
            <pc:sldMk cId="608431087" sldId="265"/>
            <ac:spMk id="12" creationId="{589292A8-0712-B462-2703-E022E6E1AB23}"/>
          </ac:spMkLst>
        </pc:spChg>
        <pc:spChg chg="mod">
          <ac:chgData name="Mamajek, Kevin" userId="aa2e8803-594a-4afe-8f97-336694863824" providerId="ADAL" clId="{4D3199B3-F30B-455D-A763-5E1929730330}" dt="2025-05-06T13:27:32.256" v="255" actId="1036"/>
          <ac:spMkLst>
            <pc:docMk/>
            <pc:sldMk cId="608431087" sldId="265"/>
            <ac:spMk id="13" creationId="{B6258EA1-84C3-1630-951B-7870F4BBD6E9}"/>
          </ac:spMkLst>
        </pc:spChg>
        <pc:spChg chg="mod">
          <ac:chgData name="Mamajek, Kevin" userId="aa2e8803-594a-4afe-8f97-336694863824" providerId="ADAL" clId="{4D3199B3-F30B-455D-A763-5E1929730330}" dt="2025-05-06T13:27:32.256" v="255" actId="1036"/>
          <ac:spMkLst>
            <pc:docMk/>
            <pc:sldMk cId="608431087" sldId="265"/>
            <ac:spMk id="16" creationId="{AF893663-2F4C-BF5D-C56E-C93BEDBC34E1}"/>
          </ac:spMkLst>
        </pc:spChg>
        <pc:spChg chg="mod">
          <ac:chgData name="Mamajek, Kevin" userId="aa2e8803-594a-4afe-8f97-336694863824" providerId="ADAL" clId="{4D3199B3-F30B-455D-A763-5E1929730330}" dt="2025-05-06T13:27:32.256" v="255" actId="1036"/>
          <ac:spMkLst>
            <pc:docMk/>
            <pc:sldMk cId="608431087" sldId="265"/>
            <ac:spMk id="17" creationId="{9F1B400D-1776-D602-6C83-C5F4F5FF355B}"/>
          </ac:spMkLst>
        </pc:spChg>
        <pc:spChg chg="mod">
          <ac:chgData name="Mamajek, Kevin" userId="aa2e8803-594a-4afe-8f97-336694863824" providerId="ADAL" clId="{4D3199B3-F30B-455D-A763-5E1929730330}" dt="2025-05-06T13:27:32.256" v="255" actId="1036"/>
          <ac:spMkLst>
            <pc:docMk/>
            <pc:sldMk cId="608431087" sldId="265"/>
            <ac:spMk id="24" creationId="{6AA5AC63-E661-2C94-B3C6-D51C5375850B}"/>
          </ac:spMkLst>
        </pc:spChg>
        <pc:spChg chg="mod">
          <ac:chgData name="Mamajek, Kevin" userId="aa2e8803-594a-4afe-8f97-336694863824" providerId="ADAL" clId="{4D3199B3-F30B-455D-A763-5E1929730330}" dt="2025-05-06T13:27:32.256" v="255" actId="1036"/>
          <ac:spMkLst>
            <pc:docMk/>
            <pc:sldMk cId="608431087" sldId="265"/>
            <ac:spMk id="28" creationId="{9EDA749D-8E91-7701-E43B-887D089B4F71}"/>
          </ac:spMkLst>
        </pc:spChg>
      </pc:sldChg>
      <pc:sldChg chg="modSp add mod">
        <pc:chgData name="Mamajek, Kevin" userId="aa2e8803-594a-4afe-8f97-336694863824" providerId="ADAL" clId="{4D3199B3-F30B-455D-A763-5E1929730330}" dt="2025-05-06T13:22:24.439" v="131" actId="207"/>
        <pc:sldMkLst>
          <pc:docMk/>
          <pc:sldMk cId="2352321261" sldId="267"/>
        </pc:sldMkLst>
        <pc:spChg chg="mod">
          <ac:chgData name="Mamajek, Kevin" userId="aa2e8803-594a-4afe-8f97-336694863824" providerId="ADAL" clId="{4D3199B3-F30B-455D-A763-5E1929730330}" dt="2025-05-06T13:22:16.702" v="130" actId="207"/>
          <ac:spMkLst>
            <pc:docMk/>
            <pc:sldMk cId="2352321261" sldId="267"/>
            <ac:spMk id="2" creationId="{7E6116E1-07AF-B06E-38CE-058C97124D31}"/>
          </ac:spMkLst>
        </pc:spChg>
        <pc:spChg chg="mod">
          <ac:chgData name="Mamajek, Kevin" userId="aa2e8803-594a-4afe-8f97-336694863824" providerId="ADAL" clId="{4D3199B3-F30B-455D-A763-5E1929730330}" dt="2025-05-06T13:22:24.439" v="131" actId="207"/>
          <ac:spMkLst>
            <pc:docMk/>
            <pc:sldMk cId="2352321261" sldId="267"/>
            <ac:spMk id="3" creationId="{644D12F5-4BED-7F2E-3ABC-B168CE48DF45}"/>
          </ac:spMkLst>
        </pc:spChg>
      </pc:sldChg>
      <pc:sldChg chg="addSp delSp modSp add mod modAnim">
        <pc:chgData name="Mamajek, Kevin" userId="aa2e8803-594a-4afe-8f97-336694863824" providerId="ADAL" clId="{4D3199B3-F30B-455D-A763-5E1929730330}" dt="2025-05-07T11:37:11.343" v="771"/>
        <pc:sldMkLst>
          <pc:docMk/>
          <pc:sldMk cId="1571406042" sldId="272"/>
        </pc:sldMkLst>
        <pc:spChg chg="mod">
          <ac:chgData name="Mamajek, Kevin" userId="aa2e8803-594a-4afe-8f97-336694863824" providerId="ADAL" clId="{4D3199B3-F30B-455D-A763-5E1929730330}" dt="2025-05-06T20:13:20.336" v="727" actId="1035"/>
          <ac:spMkLst>
            <pc:docMk/>
            <pc:sldMk cId="1571406042" sldId="272"/>
            <ac:spMk id="3" creationId="{2079D71D-30B5-1729-C34D-7189CF197130}"/>
          </ac:spMkLst>
        </pc:spChg>
        <pc:spChg chg="mod">
          <ac:chgData name="Mamajek, Kevin" userId="aa2e8803-594a-4afe-8f97-336694863824" providerId="ADAL" clId="{4D3199B3-F30B-455D-A763-5E1929730330}" dt="2025-05-06T20:13:20.336" v="727" actId="1035"/>
          <ac:spMkLst>
            <pc:docMk/>
            <pc:sldMk cId="1571406042" sldId="272"/>
            <ac:spMk id="12" creationId="{7478DE0B-B0C6-6A25-63A6-8C574BE55C8C}"/>
          </ac:spMkLst>
        </pc:spChg>
        <pc:spChg chg="mod">
          <ac:chgData name="Mamajek, Kevin" userId="aa2e8803-594a-4afe-8f97-336694863824" providerId="ADAL" clId="{4D3199B3-F30B-455D-A763-5E1929730330}" dt="2025-05-06T20:13:20.336" v="727" actId="1035"/>
          <ac:spMkLst>
            <pc:docMk/>
            <pc:sldMk cId="1571406042" sldId="272"/>
            <ac:spMk id="14" creationId="{2CF177FD-4FD7-D0AF-49A4-4596C1064ABB}"/>
          </ac:spMkLst>
        </pc:spChg>
        <pc:spChg chg="mod">
          <ac:chgData name="Mamajek, Kevin" userId="aa2e8803-594a-4afe-8f97-336694863824" providerId="ADAL" clId="{4D3199B3-F30B-455D-A763-5E1929730330}" dt="2025-05-06T20:13:20.336" v="727" actId="1035"/>
          <ac:spMkLst>
            <pc:docMk/>
            <pc:sldMk cId="1571406042" sldId="272"/>
            <ac:spMk id="16" creationId="{46E38492-1EE6-B39D-0B76-696DF7D5CF14}"/>
          </ac:spMkLst>
        </pc:spChg>
        <pc:spChg chg="mod">
          <ac:chgData name="Mamajek, Kevin" userId="aa2e8803-594a-4afe-8f97-336694863824" providerId="ADAL" clId="{4D3199B3-F30B-455D-A763-5E1929730330}" dt="2025-05-06T20:13:20.336" v="727" actId="1035"/>
          <ac:spMkLst>
            <pc:docMk/>
            <pc:sldMk cId="1571406042" sldId="272"/>
            <ac:spMk id="17" creationId="{70983113-D023-AB97-C958-1337E7636D72}"/>
          </ac:spMkLst>
        </pc:spChg>
        <pc:spChg chg="mod">
          <ac:chgData name="Mamajek, Kevin" userId="aa2e8803-594a-4afe-8f97-336694863824" providerId="ADAL" clId="{4D3199B3-F30B-455D-A763-5E1929730330}" dt="2025-05-06T20:13:20.336" v="727" actId="1035"/>
          <ac:spMkLst>
            <pc:docMk/>
            <pc:sldMk cId="1571406042" sldId="272"/>
            <ac:spMk id="18" creationId="{C4DBD79D-82DF-1251-C218-C28C77CA1BB7}"/>
          </ac:spMkLst>
        </pc:spChg>
        <pc:spChg chg="mod">
          <ac:chgData name="Mamajek, Kevin" userId="aa2e8803-594a-4afe-8f97-336694863824" providerId="ADAL" clId="{4D3199B3-F30B-455D-A763-5E1929730330}" dt="2025-05-06T20:12:53.961" v="674" actId="1076"/>
          <ac:spMkLst>
            <pc:docMk/>
            <pc:sldMk cId="1571406042" sldId="272"/>
            <ac:spMk id="22" creationId="{F70B6EDD-88C7-C56C-31EA-41283683D64D}"/>
          </ac:spMkLst>
        </pc:spChg>
        <pc:spChg chg="mod">
          <ac:chgData name="Mamajek, Kevin" userId="aa2e8803-594a-4afe-8f97-336694863824" providerId="ADAL" clId="{4D3199B3-F30B-455D-A763-5E1929730330}" dt="2025-05-06T20:13:20.336" v="727" actId="1035"/>
          <ac:spMkLst>
            <pc:docMk/>
            <pc:sldMk cId="1571406042" sldId="272"/>
            <ac:spMk id="47" creationId="{B1A0AF2D-2596-1913-E1B8-DF1B8070471D}"/>
          </ac:spMkLst>
        </pc:spChg>
        <pc:spChg chg="mod">
          <ac:chgData name="Mamajek, Kevin" userId="aa2e8803-594a-4afe-8f97-336694863824" providerId="ADAL" clId="{4D3199B3-F30B-455D-A763-5E1929730330}" dt="2025-05-06T20:13:20.336" v="727" actId="1035"/>
          <ac:spMkLst>
            <pc:docMk/>
            <pc:sldMk cId="1571406042" sldId="272"/>
            <ac:spMk id="48" creationId="{803137A4-17F8-F130-5B01-9F9F2DF3AEED}"/>
          </ac:spMkLst>
        </pc:spChg>
        <pc:spChg chg="mod">
          <ac:chgData name="Mamajek, Kevin" userId="aa2e8803-594a-4afe-8f97-336694863824" providerId="ADAL" clId="{4D3199B3-F30B-455D-A763-5E1929730330}" dt="2025-05-06T20:13:20.336" v="727" actId="1035"/>
          <ac:spMkLst>
            <pc:docMk/>
            <pc:sldMk cId="1571406042" sldId="272"/>
            <ac:spMk id="49" creationId="{770F93BF-5D8B-D922-25FF-6A98494F946B}"/>
          </ac:spMkLst>
        </pc:spChg>
        <pc:spChg chg="mod">
          <ac:chgData name="Mamajek, Kevin" userId="aa2e8803-594a-4afe-8f97-336694863824" providerId="ADAL" clId="{4D3199B3-F30B-455D-A763-5E1929730330}" dt="2025-05-06T20:13:20.336" v="727" actId="1035"/>
          <ac:spMkLst>
            <pc:docMk/>
            <pc:sldMk cId="1571406042" sldId="272"/>
            <ac:spMk id="50" creationId="{EA9FB47D-EC55-BB9F-4B3A-86815A6EA865}"/>
          </ac:spMkLst>
        </pc:spChg>
        <pc:picChg chg="add del mod">
          <ac:chgData name="Mamajek, Kevin" userId="aa2e8803-594a-4afe-8f97-336694863824" providerId="ADAL" clId="{4D3199B3-F30B-455D-A763-5E1929730330}" dt="2025-05-06T20:13:34.341" v="729" actId="478"/>
          <ac:picMkLst>
            <pc:docMk/>
            <pc:sldMk cId="1571406042" sldId="272"/>
            <ac:picMk id="6" creationId="{4933D574-AD62-25BA-B0D4-6C6FFCD0D70A}"/>
          </ac:picMkLst>
        </pc:picChg>
        <pc:picChg chg="add mod">
          <ac:chgData name="Mamajek, Kevin" userId="aa2e8803-594a-4afe-8f97-336694863824" providerId="ADAL" clId="{4D3199B3-F30B-455D-A763-5E1929730330}" dt="2025-05-07T11:36:52.513" v="770" actId="1076"/>
          <ac:picMkLst>
            <pc:docMk/>
            <pc:sldMk cId="1571406042" sldId="272"/>
            <ac:picMk id="8" creationId="{ABF22AD5-42DB-C2F8-A7AA-07B6D7826104}"/>
          </ac:picMkLst>
        </pc:picChg>
      </pc:sldChg>
      <pc:sldChg chg="add ord">
        <pc:chgData name="Mamajek, Kevin" userId="aa2e8803-594a-4afe-8f97-336694863824" providerId="ADAL" clId="{4D3199B3-F30B-455D-A763-5E1929730330}" dt="2025-05-06T14:03:05.468" v="331"/>
        <pc:sldMkLst>
          <pc:docMk/>
          <pc:sldMk cId="1281734047" sldId="276"/>
        </pc:sldMkLst>
      </pc:sldChg>
      <pc:sldChg chg="add ord">
        <pc:chgData name="Mamajek, Kevin" userId="aa2e8803-594a-4afe-8f97-336694863824" providerId="ADAL" clId="{4D3199B3-F30B-455D-A763-5E1929730330}" dt="2025-05-06T14:09:27.513" v="365"/>
        <pc:sldMkLst>
          <pc:docMk/>
          <pc:sldMk cId="2171099950" sldId="277"/>
        </pc:sldMkLst>
      </pc:sldChg>
      <pc:sldChg chg="modSp add mod">
        <pc:chgData name="Mamajek, Kevin" userId="aa2e8803-594a-4afe-8f97-336694863824" providerId="ADAL" clId="{4D3199B3-F30B-455D-A763-5E1929730330}" dt="2025-05-07T11:36:41.629" v="769" actId="1035"/>
        <pc:sldMkLst>
          <pc:docMk/>
          <pc:sldMk cId="537023849" sldId="287"/>
        </pc:sldMkLst>
        <pc:spChg chg="mod">
          <ac:chgData name="Mamajek, Kevin" userId="aa2e8803-594a-4afe-8f97-336694863824" providerId="ADAL" clId="{4D3199B3-F30B-455D-A763-5E1929730330}" dt="2025-05-07T11:36:41.629" v="769" actId="1035"/>
          <ac:spMkLst>
            <pc:docMk/>
            <pc:sldMk cId="537023849" sldId="287"/>
            <ac:spMk id="10" creationId="{17AA6658-3F8A-1A5A-2B5F-8AC65E365506}"/>
          </ac:spMkLst>
        </pc:spChg>
        <pc:spChg chg="mod">
          <ac:chgData name="Mamajek, Kevin" userId="aa2e8803-594a-4afe-8f97-336694863824" providerId="ADAL" clId="{4D3199B3-F30B-455D-A763-5E1929730330}" dt="2025-05-07T11:36:41.629" v="769" actId="1035"/>
          <ac:spMkLst>
            <pc:docMk/>
            <pc:sldMk cId="537023849" sldId="287"/>
            <ac:spMk id="15" creationId="{54885214-6182-DAA3-5430-DA49F78A1B7D}"/>
          </ac:spMkLst>
        </pc:spChg>
        <pc:spChg chg="mod">
          <ac:chgData name="Mamajek, Kevin" userId="aa2e8803-594a-4afe-8f97-336694863824" providerId="ADAL" clId="{4D3199B3-F30B-455D-A763-5E1929730330}" dt="2025-05-07T11:36:41.629" v="769" actId="1035"/>
          <ac:spMkLst>
            <pc:docMk/>
            <pc:sldMk cId="537023849" sldId="287"/>
            <ac:spMk id="19" creationId="{CE6F67CA-DF80-3B98-DB46-5564F1410AE4}"/>
          </ac:spMkLst>
        </pc:spChg>
        <pc:spChg chg="mod">
          <ac:chgData name="Mamajek, Kevin" userId="aa2e8803-594a-4afe-8f97-336694863824" providerId="ADAL" clId="{4D3199B3-F30B-455D-A763-5E1929730330}" dt="2025-05-07T11:36:41.629" v="769" actId="1035"/>
          <ac:spMkLst>
            <pc:docMk/>
            <pc:sldMk cId="537023849" sldId="287"/>
            <ac:spMk id="25" creationId="{28989754-949D-09D6-2C83-84334999CC4F}"/>
          </ac:spMkLst>
        </pc:spChg>
        <pc:spChg chg="mod">
          <ac:chgData name="Mamajek, Kevin" userId="aa2e8803-594a-4afe-8f97-336694863824" providerId="ADAL" clId="{4D3199B3-F30B-455D-A763-5E1929730330}" dt="2025-05-07T11:36:41.629" v="769" actId="1035"/>
          <ac:spMkLst>
            <pc:docMk/>
            <pc:sldMk cId="537023849" sldId="287"/>
            <ac:spMk id="26" creationId="{0DAF63F7-C1DE-8223-6BB4-9B309AAF4FB2}"/>
          </ac:spMkLst>
        </pc:spChg>
        <pc:spChg chg="mod">
          <ac:chgData name="Mamajek, Kevin" userId="aa2e8803-594a-4afe-8f97-336694863824" providerId="ADAL" clId="{4D3199B3-F30B-455D-A763-5E1929730330}" dt="2025-05-07T11:36:41.629" v="769" actId="1035"/>
          <ac:spMkLst>
            <pc:docMk/>
            <pc:sldMk cId="537023849" sldId="287"/>
            <ac:spMk id="27" creationId="{D6CD538D-8635-30F8-72A7-CEAE1B9E9788}"/>
          </ac:spMkLst>
        </pc:spChg>
        <pc:spChg chg="mod">
          <ac:chgData name="Mamajek, Kevin" userId="aa2e8803-594a-4afe-8f97-336694863824" providerId="ADAL" clId="{4D3199B3-F30B-455D-A763-5E1929730330}" dt="2025-05-07T11:36:41.629" v="769" actId="1035"/>
          <ac:spMkLst>
            <pc:docMk/>
            <pc:sldMk cId="537023849" sldId="287"/>
            <ac:spMk id="28" creationId="{DAF7653E-729F-41FB-CE2C-71DF14120B37}"/>
          </ac:spMkLst>
        </pc:spChg>
        <pc:spChg chg="mod">
          <ac:chgData name="Mamajek, Kevin" userId="aa2e8803-594a-4afe-8f97-336694863824" providerId="ADAL" clId="{4D3199B3-F30B-455D-A763-5E1929730330}" dt="2025-05-07T11:36:41.629" v="769" actId="1035"/>
          <ac:spMkLst>
            <pc:docMk/>
            <pc:sldMk cId="537023849" sldId="287"/>
            <ac:spMk id="43" creationId="{2CA5B46B-1846-13D0-501B-89D2753441C7}"/>
          </ac:spMkLst>
        </pc:spChg>
        <pc:picChg chg="mod">
          <ac:chgData name="Mamajek, Kevin" userId="aa2e8803-594a-4afe-8f97-336694863824" providerId="ADAL" clId="{4D3199B3-F30B-455D-A763-5E1929730330}" dt="2025-05-07T11:36:41.629" v="769" actId="1035"/>
          <ac:picMkLst>
            <pc:docMk/>
            <pc:sldMk cId="537023849" sldId="287"/>
            <ac:picMk id="11" creationId="{3F125223-90B8-B6E2-5AC6-79A6C89353C9}"/>
          </ac:picMkLst>
        </pc:picChg>
      </pc:sldChg>
      <pc:sldChg chg="modSp add mod">
        <pc:chgData name="Mamajek, Kevin" userId="aa2e8803-594a-4afe-8f97-336694863824" providerId="ADAL" clId="{4D3199B3-F30B-455D-A763-5E1929730330}" dt="2025-05-06T18:25:03.162" v="535" actId="207"/>
        <pc:sldMkLst>
          <pc:docMk/>
          <pc:sldMk cId="934180464" sldId="289"/>
        </pc:sldMkLst>
        <pc:spChg chg="mod">
          <ac:chgData name="Mamajek, Kevin" userId="aa2e8803-594a-4afe-8f97-336694863824" providerId="ADAL" clId="{4D3199B3-F30B-455D-A763-5E1929730330}" dt="2025-05-06T18:24:49.582" v="530" actId="207"/>
          <ac:spMkLst>
            <pc:docMk/>
            <pc:sldMk cId="934180464" sldId="289"/>
            <ac:spMk id="2" creationId="{3DA7F591-A143-7C21-0824-DF93A2D23F4E}"/>
          </ac:spMkLst>
        </pc:spChg>
        <pc:spChg chg="mod">
          <ac:chgData name="Mamajek, Kevin" userId="aa2e8803-594a-4afe-8f97-336694863824" providerId="ADAL" clId="{4D3199B3-F30B-455D-A763-5E1929730330}" dt="2025-05-06T18:25:03.162" v="535" actId="207"/>
          <ac:spMkLst>
            <pc:docMk/>
            <pc:sldMk cId="934180464" sldId="289"/>
            <ac:spMk id="3" creationId="{0FCAF4D1-8A24-BD3B-D65B-B907249D9F44}"/>
          </ac:spMkLst>
        </pc:spChg>
      </pc:sldChg>
      <pc:sldChg chg="modSp add mod">
        <pc:chgData name="Mamajek, Kevin" userId="aa2e8803-594a-4afe-8f97-336694863824" providerId="ADAL" clId="{4D3199B3-F30B-455D-A763-5E1929730330}" dt="2025-05-06T13:24:42.982" v="154" actId="14100"/>
        <pc:sldMkLst>
          <pc:docMk/>
          <pc:sldMk cId="1973632700" sldId="290"/>
        </pc:sldMkLst>
        <pc:spChg chg="mod">
          <ac:chgData name="Mamajek, Kevin" userId="aa2e8803-594a-4afe-8f97-336694863824" providerId="ADAL" clId="{4D3199B3-F30B-455D-A763-5E1929730330}" dt="2025-05-06T13:24:27.459" v="153" actId="207"/>
          <ac:spMkLst>
            <pc:docMk/>
            <pc:sldMk cId="1973632700" sldId="290"/>
            <ac:spMk id="5" creationId="{2B1976C2-B4BE-E5C7-F980-F54B514AD547}"/>
          </ac:spMkLst>
        </pc:spChg>
        <pc:spChg chg="mod">
          <ac:chgData name="Mamajek, Kevin" userId="aa2e8803-594a-4afe-8f97-336694863824" providerId="ADAL" clId="{4D3199B3-F30B-455D-A763-5E1929730330}" dt="2025-05-06T13:24:27.459" v="153" actId="207"/>
          <ac:spMkLst>
            <pc:docMk/>
            <pc:sldMk cId="1973632700" sldId="290"/>
            <ac:spMk id="6" creationId="{B3DD42AF-5E85-0D90-7B35-39E3001AC170}"/>
          </ac:spMkLst>
        </pc:spChg>
        <pc:spChg chg="mod">
          <ac:chgData name="Mamajek, Kevin" userId="aa2e8803-594a-4afe-8f97-336694863824" providerId="ADAL" clId="{4D3199B3-F30B-455D-A763-5E1929730330}" dt="2025-05-06T13:24:27.459" v="153" actId="207"/>
          <ac:spMkLst>
            <pc:docMk/>
            <pc:sldMk cId="1973632700" sldId="290"/>
            <ac:spMk id="7" creationId="{47DB9931-A001-DF5B-AE4B-F52A413FD808}"/>
          </ac:spMkLst>
        </pc:spChg>
        <pc:spChg chg="mod">
          <ac:chgData name="Mamajek, Kevin" userId="aa2e8803-594a-4afe-8f97-336694863824" providerId="ADAL" clId="{4D3199B3-F30B-455D-A763-5E1929730330}" dt="2025-05-06T13:24:42.982" v="154" actId="14100"/>
          <ac:spMkLst>
            <pc:docMk/>
            <pc:sldMk cId="1973632700" sldId="290"/>
            <ac:spMk id="34" creationId="{72ADFEDA-5BFB-2B74-D483-14633CED3913}"/>
          </ac:spMkLst>
        </pc:spChg>
        <pc:spChg chg="mod">
          <ac:chgData name="Mamajek, Kevin" userId="aa2e8803-594a-4afe-8f97-336694863824" providerId="ADAL" clId="{4D3199B3-F30B-455D-A763-5E1929730330}" dt="2025-05-06T13:24:42.982" v="154" actId="14100"/>
          <ac:spMkLst>
            <pc:docMk/>
            <pc:sldMk cId="1973632700" sldId="290"/>
            <ac:spMk id="35" creationId="{FCF5D11E-F270-6B75-D9F8-DDD3E1182201}"/>
          </ac:spMkLst>
        </pc:spChg>
        <pc:spChg chg="mod">
          <ac:chgData name="Mamajek, Kevin" userId="aa2e8803-594a-4afe-8f97-336694863824" providerId="ADAL" clId="{4D3199B3-F30B-455D-A763-5E1929730330}" dt="2025-05-06T13:24:42.982" v="154" actId="14100"/>
          <ac:spMkLst>
            <pc:docMk/>
            <pc:sldMk cId="1973632700" sldId="290"/>
            <ac:spMk id="38" creationId="{8ACE773B-FB53-2F87-170A-C6BB42CD0F5F}"/>
          </ac:spMkLst>
        </pc:spChg>
        <pc:spChg chg="mod">
          <ac:chgData name="Mamajek, Kevin" userId="aa2e8803-594a-4afe-8f97-336694863824" providerId="ADAL" clId="{4D3199B3-F30B-455D-A763-5E1929730330}" dt="2025-05-06T13:24:42.982" v="154" actId="14100"/>
          <ac:spMkLst>
            <pc:docMk/>
            <pc:sldMk cId="1973632700" sldId="290"/>
            <ac:spMk id="41" creationId="{D9CBBDEB-A840-8813-2E47-D6F4CF2697EF}"/>
          </ac:spMkLst>
        </pc:spChg>
        <pc:spChg chg="mod">
          <ac:chgData name="Mamajek, Kevin" userId="aa2e8803-594a-4afe-8f97-336694863824" providerId="ADAL" clId="{4D3199B3-F30B-455D-A763-5E1929730330}" dt="2025-05-06T13:24:27.459" v="153" actId="207"/>
          <ac:spMkLst>
            <pc:docMk/>
            <pc:sldMk cId="1973632700" sldId="290"/>
            <ac:spMk id="42" creationId="{A2832AB8-E045-5390-A829-2CAEF3BA7DA2}"/>
          </ac:spMkLst>
        </pc:spChg>
      </pc:sldChg>
      <pc:sldChg chg="add del mod ord chgLayout">
        <pc:chgData name="Mamajek, Kevin" userId="aa2e8803-594a-4afe-8f97-336694863824" providerId="ADAL" clId="{4D3199B3-F30B-455D-A763-5E1929730330}" dt="2025-05-06T15:29:11.845" v="452"/>
        <pc:sldMkLst>
          <pc:docMk/>
          <pc:sldMk cId="771765783" sldId="297"/>
        </pc:sldMkLst>
      </pc:sldChg>
      <pc:sldChg chg="add">
        <pc:chgData name="Mamajek, Kevin" userId="aa2e8803-594a-4afe-8f97-336694863824" providerId="ADAL" clId="{4D3199B3-F30B-455D-A763-5E1929730330}" dt="2025-05-06T14:52:51.922" v="449"/>
        <pc:sldMkLst>
          <pc:docMk/>
          <pc:sldMk cId="1429271975" sldId="301"/>
        </pc:sldMkLst>
      </pc:sldChg>
      <pc:sldChg chg="add del mod ord chgLayout">
        <pc:chgData name="Mamajek, Kevin" userId="aa2e8803-594a-4afe-8f97-336694863824" providerId="ADAL" clId="{4D3199B3-F30B-455D-A763-5E1929730330}" dt="2025-05-06T15:29:11.845" v="452"/>
        <pc:sldMkLst>
          <pc:docMk/>
          <pc:sldMk cId="1575991588" sldId="305"/>
        </pc:sldMkLst>
      </pc:sldChg>
      <pc:sldChg chg="addSp modSp add mod modAnim">
        <pc:chgData name="Mamajek, Kevin" userId="aa2e8803-594a-4afe-8f97-336694863824" providerId="ADAL" clId="{4D3199B3-F30B-455D-A763-5E1929730330}" dt="2025-05-07T12:15:59.262" v="900"/>
        <pc:sldMkLst>
          <pc:docMk/>
          <pc:sldMk cId="1008818605" sldId="306"/>
        </pc:sldMkLst>
        <pc:spChg chg="mod">
          <ac:chgData name="Mamajek, Kevin" userId="aa2e8803-594a-4afe-8f97-336694863824" providerId="ADAL" clId="{4D3199B3-F30B-455D-A763-5E1929730330}" dt="2025-05-06T19:39:19.452" v="614" actId="14100"/>
          <ac:spMkLst>
            <pc:docMk/>
            <pc:sldMk cId="1008818605" sldId="306"/>
            <ac:spMk id="16" creationId="{94919434-CFB0-C7CD-739A-7F8A12F6A38A}"/>
          </ac:spMkLst>
        </pc:spChg>
        <pc:picChg chg="add mod">
          <ac:chgData name="Mamajek, Kevin" userId="aa2e8803-594a-4afe-8f97-336694863824" providerId="ADAL" clId="{4D3199B3-F30B-455D-A763-5E1929730330}" dt="2025-05-07T12:13:13.750" v="893" actId="962"/>
          <ac:picMkLst>
            <pc:docMk/>
            <pc:sldMk cId="1008818605" sldId="306"/>
            <ac:picMk id="2" creationId="{FB8086F6-B002-63C7-0D40-5566E4B87825}"/>
          </ac:picMkLst>
        </pc:picChg>
        <pc:picChg chg="mod">
          <ac:chgData name="Mamajek, Kevin" userId="aa2e8803-594a-4afe-8f97-336694863824" providerId="ADAL" clId="{4D3199B3-F30B-455D-A763-5E1929730330}" dt="2025-05-07T12:13:57.455" v="896" actId="962"/>
          <ac:picMkLst>
            <pc:docMk/>
            <pc:sldMk cId="1008818605" sldId="306"/>
            <ac:picMk id="3" creationId="{F45B822B-6908-5FB1-C815-AA1447A034D2}"/>
          </ac:picMkLst>
        </pc:picChg>
        <pc:picChg chg="mod">
          <ac:chgData name="Mamajek, Kevin" userId="aa2e8803-594a-4afe-8f97-336694863824" providerId="ADAL" clId="{4D3199B3-F30B-455D-A763-5E1929730330}" dt="2025-05-07T12:14:43.112" v="897" actId="962"/>
          <ac:picMkLst>
            <pc:docMk/>
            <pc:sldMk cId="1008818605" sldId="306"/>
            <ac:picMk id="5" creationId="{65BA01C8-2CE4-51B9-4F21-74A69652B203}"/>
          </ac:picMkLst>
        </pc:picChg>
        <pc:picChg chg="mod">
          <ac:chgData name="Mamajek, Kevin" userId="aa2e8803-594a-4afe-8f97-336694863824" providerId="ADAL" clId="{4D3199B3-F30B-455D-A763-5E1929730330}" dt="2025-05-07T12:14:51.704" v="898" actId="962"/>
          <ac:picMkLst>
            <pc:docMk/>
            <pc:sldMk cId="1008818605" sldId="306"/>
            <ac:picMk id="7" creationId="{6FA1FB6E-C0EF-BD16-9A06-F23E154907F3}"/>
          </ac:picMkLst>
        </pc:picChg>
        <pc:picChg chg="mod">
          <ac:chgData name="Mamajek, Kevin" userId="aa2e8803-594a-4afe-8f97-336694863824" providerId="ADAL" clId="{4D3199B3-F30B-455D-A763-5E1929730330}" dt="2025-05-07T12:15:01.906" v="899" actId="962"/>
          <ac:picMkLst>
            <pc:docMk/>
            <pc:sldMk cId="1008818605" sldId="306"/>
            <ac:picMk id="9" creationId="{49E5BCBA-BEAA-E93A-EB73-2F1B631C835C}"/>
          </ac:picMkLst>
        </pc:picChg>
        <pc:picChg chg="mod">
          <ac:chgData name="Mamajek, Kevin" userId="aa2e8803-594a-4afe-8f97-336694863824" providerId="ADAL" clId="{4D3199B3-F30B-455D-A763-5E1929730330}" dt="2025-05-07T12:13:20.660" v="894" actId="962"/>
          <ac:picMkLst>
            <pc:docMk/>
            <pc:sldMk cId="1008818605" sldId="306"/>
            <ac:picMk id="11" creationId="{F3B1F0EE-02D5-5E46-1598-A3AEF72F4E40}"/>
          </ac:picMkLst>
        </pc:picChg>
        <pc:picChg chg="mod">
          <ac:chgData name="Mamajek, Kevin" userId="aa2e8803-594a-4afe-8f97-336694863824" providerId="ADAL" clId="{4D3199B3-F30B-455D-A763-5E1929730330}" dt="2025-05-07T12:13:32.322" v="895" actId="962"/>
          <ac:picMkLst>
            <pc:docMk/>
            <pc:sldMk cId="1008818605" sldId="306"/>
            <ac:picMk id="12" creationId="{E1D85C91-7C51-1D57-AA62-6DEED62228C8}"/>
          </ac:picMkLst>
        </pc:picChg>
      </pc:sldChg>
      <pc:sldChg chg="addSp modSp add mod chgLayout">
        <pc:chgData name="Mamajek, Kevin" userId="aa2e8803-594a-4afe-8f97-336694863824" providerId="ADAL" clId="{4D3199B3-F30B-455D-A763-5E1929730330}" dt="2025-05-07T12:11:18.885" v="892" actId="1076"/>
        <pc:sldMkLst>
          <pc:docMk/>
          <pc:sldMk cId="3334633327" sldId="468"/>
        </pc:sldMkLst>
        <pc:spChg chg="add mod">
          <ac:chgData name="Mamajek, Kevin" userId="aa2e8803-594a-4afe-8f97-336694863824" providerId="ADAL" clId="{4D3199B3-F30B-455D-A763-5E1929730330}" dt="2025-05-07T12:11:18.885" v="892" actId="1076"/>
          <ac:spMkLst>
            <pc:docMk/>
            <pc:sldMk cId="3334633327" sldId="468"/>
            <ac:spMk id="3" creationId="{B1286ED3-E265-0C10-E822-DF53ACCBB478}"/>
          </ac:spMkLst>
        </pc:spChg>
        <pc:spChg chg="mod ord">
          <ac:chgData name="Mamajek, Kevin" userId="aa2e8803-594a-4afe-8f97-336694863824" providerId="ADAL" clId="{4D3199B3-F30B-455D-A763-5E1929730330}" dt="2025-05-06T13:23:13.945" v="134" actId="207"/>
          <ac:spMkLst>
            <pc:docMk/>
            <pc:sldMk cId="3334633327" sldId="468"/>
            <ac:spMk id="8" creationId="{00000000-0000-0000-0000-000000000000}"/>
          </ac:spMkLst>
        </pc:spChg>
        <pc:spChg chg="mod ord">
          <ac:chgData name="Mamajek, Kevin" userId="aa2e8803-594a-4afe-8f97-336694863824" providerId="ADAL" clId="{4D3199B3-F30B-455D-A763-5E1929730330}" dt="2025-05-06T13:23:38.032" v="150" actId="20577"/>
          <ac:spMkLst>
            <pc:docMk/>
            <pc:sldMk cId="3334633327" sldId="468"/>
            <ac:spMk id="10" creationId="{00000000-0000-0000-0000-000000000000}"/>
          </ac:spMkLst>
        </pc:spChg>
      </pc:sldChg>
      <pc:sldChg chg="delSp modSp add mod">
        <pc:chgData name="Mamajek, Kevin" userId="aa2e8803-594a-4afe-8f97-336694863824" providerId="ADAL" clId="{4D3199B3-F30B-455D-A763-5E1929730330}" dt="2025-05-06T13:55:44.889" v="329" actId="478"/>
        <pc:sldMkLst>
          <pc:docMk/>
          <pc:sldMk cId="4016342577" sldId="2113417223"/>
        </pc:sldMkLst>
        <pc:spChg chg="del">
          <ac:chgData name="Mamajek, Kevin" userId="aa2e8803-594a-4afe-8f97-336694863824" providerId="ADAL" clId="{4D3199B3-F30B-455D-A763-5E1929730330}" dt="2025-05-06T13:55:44.889" v="329" actId="478"/>
          <ac:spMkLst>
            <pc:docMk/>
            <pc:sldMk cId="4016342577" sldId="2113417223"/>
            <ac:spMk id="4" creationId="{00000000-0000-0000-0000-000000000000}"/>
          </ac:spMkLst>
        </pc:spChg>
        <pc:spChg chg="mod">
          <ac:chgData name="Mamajek, Kevin" userId="aa2e8803-594a-4afe-8f97-336694863824" providerId="ADAL" clId="{4D3199B3-F30B-455D-A763-5E1929730330}" dt="2025-05-06T13:55:33.282" v="326" actId="207"/>
          <ac:spMkLst>
            <pc:docMk/>
            <pc:sldMk cId="4016342577" sldId="2113417223"/>
            <ac:spMk id="8" creationId="{00000000-0000-0000-0000-000000000000}"/>
          </ac:spMkLst>
        </pc:spChg>
        <pc:spChg chg="mod">
          <ac:chgData name="Mamajek, Kevin" userId="aa2e8803-594a-4afe-8f97-336694863824" providerId="ADAL" clId="{4D3199B3-F30B-455D-A763-5E1929730330}" dt="2025-05-06T13:55:41.891" v="328" actId="20577"/>
          <ac:spMkLst>
            <pc:docMk/>
            <pc:sldMk cId="4016342577" sldId="2113417223"/>
            <ac:spMk id="10" creationId="{00000000-0000-0000-0000-000000000000}"/>
          </ac:spMkLst>
        </pc:spChg>
      </pc:sldChg>
      <pc:sldChg chg="addSp delSp modSp add mod modClrScheme chgLayout">
        <pc:chgData name="Mamajek, Kevin" userId="aa2e8803-594a-4afe-8f97-336694863824" providerId="ADAL" clId="{4D3199B3-F30B-455D-A763-5E1929730330}" dt="2025-05-06T13:28:05.947" v="261" actId="207"/>
        <pc:sldMkLst>
          <pc:docMk/>
          <pc:sldMk cId="1332183791" sldId="2113417224"/>
        </pc:sldMkLst>
        <pc:spChg chg="add del mod ord">
          <ac:chgData name="Mamajek, Kevin" userId="aa2e8803-594a-4afe-8f97-336694863824" providerId="ADAL" clId="{4D3199B3-F30B-455D-A763-5E1929730330}" dt="2025-05-06T13:27:52.570" v="257" actId="700"/>
          <ac:spMkLst>
            <pc:docMk/>
            <pc:sldMk cId="1332183791" sldId="2113417224"/>
            <ac:spMk id="2" creationId="{0EF93A8D-A852-0A8A-F2E6-C3EA9B9DEA37}"/>
          </ac:spMkLst>
        </pc:spChg>
        <pc:spChg chg="add mod ord">
          <ac:chgData name="Mamajek, Kevin" userId="aa2e8803-594a-4afe-8f97-336694863824" providerId="ADAL" clId="{4D3199B3-F30B-455D-A763-5E1929730330}" dt="2025-05-06T13:28:05.947" v="261" actId="207"/>
          <ac:spMkLst>
            <pc:docMk/>
            <pc:sldMk cId="1332183791" sldId="2113417224"/>
            <ac:spMk id="3" creationId="{C4EC8119-0D3A-453D-6D8F-82EFB93B7C17}"/>
          </ac:spMkLst>
        </pc:spChg>
        <pc:spChg chg="del">
          <ac:chgData name="Mamajek, Kevin" userId="aa2e8803-594a-4afe-8f97-336694863824" providerId="ADAL" clId="{4D3199B3-F30B-455D-A763-5E1929730330}" dt="2025-05-06T12:59:48.229" v="64" actId="478"/>
          <ac:spMkLst>
            <pc:docMk/>
            <pc:sldMk cId="1332183791" sldId="2113417224"/>
            <ac:spMk id="4" creationId="{00000000-0000-0000-0000-000000000000}"/>
          </ac:spMkLst>
        </pc:spChg>
        <pc:spChg chg="mod ord">
          <ac:chgData name="Mamajek, Kevin" userId="aa2e8803-594a-4afe-8f97-336694863824" providerId="ADAL" clId="{4D3199B3-F30B-455D-A763-5E1929730330}" dt="2025-05-06T13:28:02.621" v="260" actId="207"/>
          <ac:spMkLst>
            <pc:docMk/>
            <pc:sldMk cId="1332183791" sldId="2113417224"/>
            <ac:spMk id="8" creationId="{00000000-0000-0000-0000-000000000000}"/>
          </ac:spMkLst>
        </pc:spChg>
        <pc:spChg chg="del mod ord">
          <ac:chgData name="Mamajek, Kevin" userId="aa2e8803-594a-4afe-8f97-336694863824" providerId="ADAL" clId="{4D3199B3-F30B-455D-A763-5E1929730330}" dt="2025-05-06T13:27:45.082" v="256" actId="478"/>
          <ac:spMkLst>
            <pc:docMk/>
            <pc:sldMk cId="1332183791" sldId="2113417224"/>
            <ac:spMk id="10" creationId="{00000000-0000-0000-0000-000000000000}"/>
          </ac:spMkLst>
        </pc:spChg>
      </pc:sldChg>
      <pc:sldChg chg="add">
        <pc:chgData name="Mamajek, Kevin" userId="aa2e8803-594a-4afe-8f97-336694863824" providerId="ADAL" clId="{4D3199B3-F30B-455D-A763-5E1929730330}" dt="2025-05-06T12:58:37.902" v="60"/>
        <pc:sldMkLst>
          <pc:docMk/>
          <pc:sldMk cId="2097922650" sldId="2113417226"/>
        </pc:sldMkLst>
      </pc:sldChg>
      <pc:sldChg chg="modSp add mod">
        <pc:chgData name="Mamajek, Kevin" userId="aa2e8803-594a-4afe-8f97-336694863824" providerId="ADAL" clId="{4D3199B3-F30B-455D-A763-5E1929730330}" dt="2025-05-06T13:29:54.795" v="281" actId="207"/>
        <pc:sldMkLst>
          <pc:docMk/>
          <pc:sldMk cId="601315845" sldId="2113417228"/>
        </pc:sldMkLst>
        <pc:spChg chg="mod">
          <ac:chgData name="Mamajek, Kevin" userId="aa2e8803-594a-4afe-8f97-336694863824" providerId="ADAL" clId="{4D3199B3-F30B-455D-A763-5E1929730330}" dt="2025-05-06T13:29:54.795" v="281" actId="207"/>
          <ac:spMkLst>
            <pc:docMk/>
            <pc:sldMk cId="601315845" sldId="2113417228"/>
            <ac:spMk id="3" creationId="{E8713FA2-0677-4678-47A7-5C0F2E32A7E3}"/>
          </ac:spMkLst>
        </pc:spChg>
        <pc:spChg chg="mod">
          <ac:chgData name="Mamajek, Kevin" userId="aa2e8803-594a-4afe-8f97-336694863824" providerId="ADAL" clId="{4D3199B3-F30B-455D-A763-5E1929730330}" dt="2025-05-06T13:29:31.838" v="277" actId="1076"/>
          <ac:spMkLst>
            <pc:docMk/>
            <pc:sldMk cId="601315845" sldId="2113417228"/>
            <ac:spMk id="7" creationId="{B0A33A01-E381-68A9-83E7-5117629E9061}"/>
          </ac:spMkLst>
        </pc:spChg>
        <pc:spChg chg="mod">
          <ac:chgData name="Mamajek, Kevin" userId="aa2e8803-594a-4afe-8f97-336694863824" providerId="ADAL" clId="{4D3199B3-F30B-455D-A763-5E1929730330}" dt="2025-05-06T13:29:37.407" v="278" actId="1076"/>
          <ac:spMkLst>
            <pc:docMk/>
            <pc:sldMk cId="601315845" sldId="2113417228"/>
            <ac:spMk id="9" creationId="{D402783C-96C5-95D9-80E7-DEBC62BF53C6}"/>
          </ac:spMkLst>
        </pc:spChg>
        <pc:spChg chg="mod">
          <ac:chgData name="Mamajek, Kevin" userId="aa2e8803-594a-4afe-8f97-336694863824" providerId="ADAL" clId="{4D3199B3-F30B-455D-A763-5E1929730330}" dt="2025-05-06T13:29:09.777" v="264" actId="14100"/>
          <ac:spMkLst>
            <pc:docMk/>
            <pc:sldMk cId="601315845" sldId="2113417228"/>
            <ac:spMk id="14" creationId="{C0190B35-0637-2A1C-0E7D-FC7D4076F83E}"/>
          </ac:spMkLst>
        </pc:spChg>
        <pc:spChg chg="mod">
          <ac:chgData name="Mamajek, Kevin" userId="aa2e8803-594a-4afe-8f97-336694863824" providerId="ADAL" clId="{4D3199B3-F30B-455D-A763-5E1929730330}" dt="2025-05-06T13:29:07.715" v="263" actId="14100"/>
          <ac:spMkLst>
            <pc:docMk/>
            <pc:sldMk cId="601315845" sldId="2113417228"/>
            <ac:spMk id="15" creationId="{B61E0ADF-8D91-EA98-9EC6-3619E9C38564}"/>
          </ac:spMkLst>
        </pc:spChg>
        <pc:spChg chg="mod">
          <ac:chgData name="Mamajek, Kevin" userId="aa2e8803-594a-4afe-8f97-336694863824" providerId="ADAL" clId="{4D3199B3-F30B-455D-A763-5E1929730330}" dt="2025-05-06T13:29:04.939" v="262" actId="14100"/>
          <ac:spMkLst>
            <pc:docMk/>
            <pc:sldMk cId="601315845" sldId="2113417228"/>
            <ac:spMk id="20" creationId="{94EDEAFA-C97C-45C7-0CAB-FEA1884725AB}"/>
          </ac:spMkLst>
        </pc:spChg>
        <pc:spChg chg="mod">
          <ac:chgData name="Mamajek, Kevin" userId="aa2e8803-594a-4afe-8f97-336694863824" providerId="ADAL" clId="{4D3199B3-F30B-455D-A763-5E1929730330}" dt="2025-05-06T13:29:21.108" v="276" actId="14100"/>
          <ac:spMkLst>
            <pc:docMk/>
            <pc:sldMk cId="601315845" sldId="2113417228"/>
            <ac:spMk id="24" creationId="{ED2768C5-8A56-EC52-49B5-7AE101B6B58F}"/>
          </ac:spMkLst>
        </pc:spChg>
        <pc:spChg chg="mod">
          <ac:chgData name="Mamajek, Kevin" userId="aa2e8803-594a-4afe-8f97-336694863824" providerId="ADAL" clId="{4D3199B3-F30B-455D-A763-5E1929730330}" dt="2025-05-06T13:29:18.658" v="275" actId="1038"/>
          <ac:spMkLst>
            <pc:docMk/>
            <pc:sldMk cId="601315845" sldId="2113417228"/>
            <ac:spMk id="25" creationId="{BBA2265B-A367-ED85-9DE5-8E7B5C84B748}"/>
          </ac:spMkLst>
        </pc:spChg>
        <pc:spChg chg="mod">
          <ac:chgData name="Mamajek, Kevin" userId="aa2e8803-594a-4afe-8f97-336694863824" providerId="ADAL" clId="{4D3199B3-F30B-455D-A763-5E1929730330}" dt="2025-05-06T13:29:18.658" v="275" actId="1038"/>
          <ac:spMkLst>
            <pc:docMk/>
            <pc:sldMk cId="601315845" sldId="2113417228"/>
            <ac:spMk id="26" creationId="{504D82AD-FC78-9776-BED6-14B4E5582601}"/>
          </ac:spMkLst>
        </pc:spChg>
      </pc:sldChg>
      <pc:sldChg chg="modSp add mod">
        <pc:chgData name="Mamajek, Kevin" userId="aa2e8803-594a-4afe-8f97-336694863824" providerId="ADAL" clId="{4D3199B3-F30B-455D-A763-5E1929730330}" dt="2025-05-06T13:30:12.887" v="283" actId="207"/>
        <pc:sldMkLst>
          <pc:docMk/>
          <pc:sldMk cId="2438696353" sldId="2113417229"/>
        </pc:sldMkLst>
        <pc:spChg chg="mod">
          <ac:chgData name="Mamajek, Kevin" userId="aa2e8803-594a-4afe-8f97-336694863824" providerId="ADAL" clId="{4D3199B3-F30B-455D-A763-5E1929730330}" dt="2025-05-06T13:30:12.887" v="283" actId="207"/>
          <ac:spMkLst>
            <pc:docMk/>
            <pc:sldMk cId="2438696353" sldId="2113417229"/>
            <ac:spMk id="3" creationId="{E8713FA2-0677-4678-47A7-5C0F2E32A7E3}"/>
          </ac:spMkLst>
        </pc:spChg>
      </pc:sldChg>
      <pc:sldChg chg="modSp add mod">
        <pc:chgData name="Mamajek, Kevin" userId="aa2e8803-594a-4afe-8f97-336694863824" providerId="ADAL" clId="{4D3199B3-F30B-455D-A763-5E1929730330}" dt="2025-05-06T13:31:23.320" v="290" actId="14100"/>
        <pc:sldMkLst>
          <pc:docMk/>
          <pc:sldMk cId="2769504215" sldId="2113417230"/>
        </pc:sldMkLst>
        <pc:spChg chg="mod">
          <ac:chgData name="Mamajek, Kevin" userId="aa2e8803-594a-4afe-8f97-336694863824" providerId="ADAL" clId="{4D3199B3-F30B-455D-A763-5E1929730330}" dt="2025-05-06T13:31:10.830" v="289" actId="207"/>
          <ac:spMkLst>
            <pc:docMk/>
            <pc:sldMk cId="2769504215" sldId="2113417230"/>
            <ac:spMk id="3" creationId="{E8713FA2-0677-4678-47A7-5C0F2E32A7E3}"/>
          </ac:spMkLst>
        </pc:spChg>
        <pc:spChg chg="mod">
          <ac:chgData name="Mamajek, Kevin" userId="aa2e8803-594a-4afe-8f97-336694863824" providerId="ADAL" clId="{4D3199B3-F30B-455D-A763-5E1929730330}" dt="2025-05-06T13:31:23.320" v="290" actId="14100"/>
          <ac:spMkLst>
            <pc:docMk/>
            <pc:sldMk cId="2769504215" sldId="2113417230"/>
            <ac:spMk id="5" creationId="{490FEFF6-5530-30DA-84FD-55DF9A13BB40}"/>
          </ac:spMkLst>
        </pc:spChg>
      </pc:sldChg>
      <pc:sldChg chg="add ord">
        <pc:chgData name="Mamajek, Kevin" userId="aa2e8803-594a-4afe-8f97-336694863824" providerId="ADAL" clId="{4D3199B3-F30B-455D-A763-5E1929730330}" dt="2025-05-07T11:38:29.828" v="773"/>
        <pc:sldMkLst>
          <pc:docMk/>
          <pc:sldMk cId="3404849328" sldId="2113417231"/>
        </pc:sldMkLst>
      </pc:sldChg>
      <pc:sldChg chg="modSp add mod">
        <pc:chgData name="Mamajek, Kevin" userId="aa2e8803-594a-4afe-8f97-336694863824" providerId="ADAL" clId="{4D3199B3-F30B-455D-A763-5E1929730330}" dt="2025-05-06T13:23:49.891" v="151" actId="1076"/>
        <pc:sldMkLst>
          <pc:docMk/>
          <pc:sldMk cId="1727167588" sldId="2113417232"/>
        </pc:sldMkLst>
        <pc:picChg chg="mod">
          <ac:chgData name="Mamajek, Kevin" userId="aa2e8803-594a-4afe-8f97-336694863824" providerId="ADAL" clId="{4D3199B3-F30B-455D-A763-5E1929730330}" dt="2025-05-06T13:23:49.891" v="151" actId="1076"/>
          <ac:picMkLst>
            <pc:docMk/>
            <pc:sldMk cId="1727167588" sldId="2113417232"/>
            <ac:picMk id="5" creationId="{DFB3EA20-521D-61B6-0246-D661E9169158}"/>
          </ac:picMkLst>
        </pc:picChg>
      </pc:sldChg>
      <pc:sldChg chg="modSp add mod">
        <pc:chgData name="Mamajek, Kevin" userId="aa2e8803-594a-4afe-8f97-336694863824" providerId="ADAL" clId="{4D3199B3-F30B-455D-A763-5E1929730330}" dt="2025-05-06T13:23:56.940" v="152" actId="1076"/>
        <pc:sldMkLst>
          <pc:docMk/>
          <pc:sldMk cId="530669627" sldId="2113417233"/>
        </pc:sldMkLst>
        <pc:picChg chg="mod">
          <ac:chgData name="Mamajek, Kevin" userId="aa2e8803-594a-4afe-8f97-336694863824" providerId="ADAL" clId="{4D3199B3-F30B-455D-A763-5E1929730330}" dt="2025-05-06T13:23:56.940" v="152" actId="1076"/>
          <ac:picMkLst>
            <pc:docMk/>
            <pc:sldMk cId="530669627" sldId="2113417233"/>
            <ac:picMk id="3" creationId="{700CD748-8B03-C133-0D7F-1B823EB47A80}"/>
          </ac:picMkLst>
        </pc:picChg>
      </pc:sldChg>
      <pc:sldChg chg="modSp add del mod modClrScheme chgLayout">
        <pc:chgData name="Mamajek, Kevin" userId="aa2e8803-594a-4afe-8f97-336694863824" providerId="ADAL" clId="{4D3199B3-F30B-455D-A763-5E1929730330}" dt="2025-05-06T13:21:32.407" v="123" actId="1076"/>
        <pc:sldMkLst>
          <pc:docMk/>
          <pc:sldMk cId="1738456904" sldId="2147137662"/>
        </pc:sldMkLst>
        <pc:spChg chg="mod ord">
          <ac:chgData name="Mamajek, Kevin" userId="aa2e8803-594a-4afe-8f97-336694863824" providerId="ADAL" clId="{4D3199B3-F30B-455D-A763-5E1929730330}" dt="2025-05-06T12:49:06.543" v="29" actId="27636"/>
          <ac:spMkLst>
            <pc:docMk/>
            <pc:sldMk cId="1738456904" sldId="2147137662"/>
            <ac:spMk id="2" creationId="{B2530CBE-390D-CA18-8D7F-CFB6C8940F8A}"/>
          </ac:spMkLst>
        </pc:spChg>
        <pc:spChg chg="mod ord">
          <ac:chgData name="Mamajek, Kevin" userId="aa2e8803-594a-4afe-8f97-336694863824" providerId="ADAL" clId="{4D3199B3-F30B-455D-A763-5E1929730330}" dt="2025-05-06T13:21:32.407" v="123" actId="1076"/>
          <ac:spMkLst>
            <pc:docMk/>
            <pc:sldMk cId="1738456904" sldId="2147137662"/>
            <ac:spMk id="3" creationId="{4E9623F8-0324-6DB5-A899-B9195C150288}"/>
          </ac:spMkLst>
        </pc:spChg>
      </pc:sldChg>
      <pc:sldChg chg="modSp add del mod modClrScheme chgLayout">
        <pc:chgData name="Mamajek, Kevin" userId="aa2e8803-594a-4afe-8f97-336694863824" providerId="ADAL" clId="{4D3199B3-F30B-455D-A763-5E1929730330}" dt="2025-05-06T12:49:16.680" v="37" actId="1076"/>
        <pc:sldMkLst>
          <pc:docMk/>
          <pc:sldMk cId="4039923022" sldId="2147137664"/>
        </pc:sldMkLst>
        <pc:spChg chg="mod ord">
          <ac:chgData name="Mamajek, Kevin" userId="aa2e8803-594a-4afe-8f97-336694863824" providerId="ADAL" clId="{4D3199B3-F30B-455D-A763-5E1929730330}" dt="2025-05-06T12:49:06.642" v="34" actId="27636"/>
          <ac:spMkLst>
            <pc:docMk/>
            <pc:sldMk cId="4039923022" sldId="2147137664"/>
            <ac:spMk id="2" creationId="{3729E3C4-DA09-E9E8-411D-416D29FE23A4}"/>
          </ac:spMkLst>
        </pc:spChg>
        <pc:spChg chg="mod ord">
          <ac:chgData name="Mamajek, Kevin" userId="aa2e8803-594a-4afe-8f97-336694863824" providerId="ADAL" clId="{4D3199B3-F30B-455D-A763-5E1929730330}" dt="2025-05-06T12:49:06.640" v="33" actId="27636"/>
          <ac:spMkLst>
            <pc:docMk/>
            <pc:sldMk cId="4039923022" sldId="2147137664"/>
            <ac:spMk id="3" creationId="{1AB3231C-85AF-8389-8835-E8B7B0FA1F68}"/>
          </ac:spMkLst>
        </pc:spChg>
        <pc:picChg chg="mod">
          <ac:chgData name="Mamajek, Kevin" userId="aa2e8803-594a-4afe-8f97-336694863824" providerId="ADAL" clId="{4D3199B3-F30B-455D-A763-5E1929730330}" dt="2025-05-06T12:49:16.680" v="37" actId="1076"/>
          <ac:picMkLst>
            <pc:docMk/>
            <pc:sldMk cId="4039923022" sldId="2147137664"/>
            <ac:picMk id="5" creationId="{B7A9CE09-E682-9449-8CFD-2F0A15B73318}"/>
          </ac:picMkLst>
        </pc:picChg>
      </pc:sldChg>
      <pc:sldChg chg="addSp delSp modSp add del mod modClrScheme chgLayout">
        <pc:chgData name="Mamajek, Kevin" userId="aa2e8803-594a-4afe-8f97-336694863824" providerId="ADAL" clId="{4D3199B3-F30B-455D-A763-5E1929730330}" dt="2025-05-06T19:35:47.341" v="613" actId="20577"/>
        <pc:sldMkLst>
          <pc:docMk/>
          <pc:sldMk cId="4055339212" sldId="2147137666"/>
        </pc:sldMkLst>
        <pc:spChg chg="mod ord">
          <ac:chgData name="Mamajek, Kevin" userId="aa2e8803-594a-4afe-8f97-336694863824" providerId="ADAL" clId="{4D3199B3-F30B-455D-A763-5E1929730330}" dt="2025-05-06T12:49:06.631" v="32" actId="27636"/>
          <ac:spMkLst>
            <pc:docMk/>
            <pc:sldMk cId="4055339212" sldId="2147137666"/>
            <ac:spMk id="2" creationId="{268088C3-5B55-0C72-3DE6-905E2459E61F}"/>
          </ac:spMkLst>
        </pc:spChg>
        <pc:spChg chg="mod ord">
          <ac:chgData name="Mamajek, Kevin" userId="aa2e8803-594a-4afe-8f97-336694863824" providerId="ADAL" clId="{4D3199B3-F30B-455D-A763-5E1929730330}" dt="2025-05-06T19:35:47.341" v="613" actId="20577"/>
          <ac:spMkLst>
            <pc:docMk/>
            <pc:sldMk cId="4055339212" sldId="2147137666"/>
            <ac:spMk id="3" creationId="{C6202EC8-BC29-2E38-0FD1-B5F3E5FD849B}"/>
          </ac:spMkLst>
        </pc:spChg>
        <pc:spChg chg="add mod">
          <ac:chgData name="Mamajek, Kevin" userId="aa2e8803-594a-4afe-8f97-336694863824" providerId="ADAL" clId="{4D3199B3-F30B-455D-A763-5E1929730330}" dt="2025-05-06T18:19:42.212" v="524" actId="20577"/>
          <ac:spMkLst>
            <pc:docMk/>
            <pc:sldMk cId="4055339212" sldId="2147137666"/>
            <ac:spMk id="7" creationId="{93277E68-5713-0A6E-5B74-B29D2EF75AAD}"/>
          </ac:spMkLst>
        </pc:spChg>
        <pc:picChg chg="add mod">
          <ac:chgData name="Mamajek, Kevin" userId="aa2e8803-594a-4afe-8f97-336694863824" providerId="ADAL" clId="{4D3199B3-F30B-455D-A763-5E1929730330}" dt="2025-05-06T13:19:40.737" v="100" actId="1076"/>
          <ac:picMkLst>
            <pc:docMk/>
            <pc:sldMk cId="4055339212" sldId="2147137666"/>
            <ac:picMk id="5" creationId="{C4665466-4EBB-7A48-31A9-32D44214E06D}"/>
          </ac:picMkLst>
        </pc:picChg>
        <pc:picChg chg="del mod">
          <ac:chgData name="Mamajek, Kevin" userId="aa2e8803-594a-4afe-8f97-336694863824" providerId="ADAL" clId="{4D3199B3-F30B-455D-A763-5E1929730330}" dt="2025-05-06T13:19:38.683" v="99" actId="478"/>
          <ac:picMkLst>
            <pc:docMk/>
            <pc:sldMk cId="4055339212" sldId="2147137666"/>
            <ac:picMk id="6" creationId="{65448DE9-E9D0-DE20-C968-FDF3BDA3803F}"/>
          </ac:picMkLst>
        </pc:picChg>
      </pc:sldChg>
      <pc:sldChg chg="modSp add del mod modClrScheme chgLayout">
        <pc:chgData name="Mamajek, Kevin" userId="aa2e8803-594a-4afe-8f97-336694863824" providerId="ADAL" clId="{4D3199B3-F30B-455D-A763-5E1929730330}" dt="2025-05-06T13:21:54.531" v="124" actId="1076"/>
        <pc:sldMkLst>
          <pc:docMk/>
          <pc:sldMk cId="2371802792" sldId="2147137678"/>
        </pc:sldMkLst>
        <pc:spChg chg="mod ord">
          <ac:chgData name="Mamajek, Kevin" userId="aa2e8803-594a-4afe-8f97-336694863824" providerId="ADAL" clId="{4D3199B3-F30B-455D-A763-5E1929730330}" dt="2025-05-06T12:49:06.653" v="36" actId="27636"/>
          <ac:spMkLst>
            <pc:docMk/>
            <pc:sldMk cId="2371802792" sldId="2147137678"/>
            <ac:spMk id="2" creationId="{A2FABAB2-18D9-9829-BB62-57F27D1A1565}"/>
          </ac:spMkLst>
        </pc:spChg>
        <pc:spChg chg="mod ord">
          <ac:chgData name="Mamajek, Kevin" userId="aa2e8803-594a-4afe-8f97-336694863824" providerId="ADAL" clId="{4D3199B3-F30B-455D-A763-5E1929730330}" dt="2025-05-06T12:49:31.585" v="40" actId="1076"/>
          <ac:spMkLst>
            <pc:docMk/>
            <pc:sldMk cId="2371802792" sldId="2147137678"/>
            <ac:spMk id="3" creationId="{896B4D0A-AD7C-392C-4428-827137D5EA22}"/>
          </ac:spMkLst>
        </pc:spChg>
        <pc:picChg chg="mod">
          <ac:chgData name="Mamajek, Kevin" userId="aa2e8803-594a-4afe-8f97-336694863824" providerId="ADAL" clId="{4D3199B3-F30B-455D-A763-5E1929730330}" dt="2025-05-06T13:21:54.531" v="124" actId="1076"/>
          <ac:picMkLst>
            <pc:docMk/>
            <pc:sldMk cId="2371802792" sldId="2147137678"/>
            <ac:picMk id="5" creationId="{77206E01-6779-D59B-E327-FE287F331A41}"/>
          </ac:picMkLst>
        </pc:picChg>
        <pc:picChg chg="mod">
          <ac:chgData name="Mamajek, Kevin" userId="aa2e8803-594a-4afe-8f97-336694863824" providerId="ADAL" clId="{4D3199B3-F30B-455D-A763-5E1929730330}" dt="2025-05-06T13:21:54.531" v="124" actId="1076"/>
          <ac:picMkLst>
            <pc:docMk/>
            <pc:sldMk cId="2371802792" sldId="2147137678"/>
            <ac:picMk id="7" creationId="{CF9A3659-6ED6-2935-FF0F-554788CA10D7}"/>
          </ac:picMkLst>
        </pc:picChg>
      </pc:sldChg>
      <pc:sldChg chg="modSp add mod">
        <pc:chgData name="Mamajek, Kevin" userId="aa2e8803-594a-4afe-8f97-336694863824" providerId="ADAL" clId="{4D3199B3-F30B-455D-A763-5E1929730330}" dt="2025-05-06T18:27:33.303" v="553" actId="207"/>
        <pc:sldMkLst>
          <pc:docMk/>
          <pc:sldMk cId="2665051207" sldId="2147137679"/>
        </pc:sldMkLst>
        <pc:spChg chg="mod">
          <ac:chgData name="Mamajek, Kevin" userId="aa2e8803-594a-4afe-8f97-336694863824" providerId="ADAL" clId="{4D3199B3-F30B-455D-A763-5E1929730330}" dt="2025-05-06T18:26:39.262" v="536" actId="207"/>
          <ac:spMkLst>
            <pc:docMk/>
            <pc:sldMk cId="2665051207" sldId="2147137679"/>
            <ac:spMk id="4" creationId="{6BA444F8-E293-6A73-6589-BAC3AB44A6CE}"/>
          </ac:spMkLst>
        </pc:spChg>
        <pc:spChg chg="mod">
          <ac:chgData name="Mamajek, Kevin" userId="aa2e8803-594a-4afe-8f97-336694863824" providerId="ADAL" clId="{4D3199B3-F30B-455D-A763-5E1929730330}" dt="2025-05-06T18:26:41.605" v="537" actId="207"/>
          <ac:spMkLst>
            <pc:docMk/>
            <pc:sldMk cId="2665051207" sldId="2147137679"/>
            <ac:spMk id="5" creationId="{CD1B8926-AEFF-A3C9-545E-CEAAB38E3702}"/>
          </ac:spMkLst>
        </pc:spChg>
        <pc:spChg chg="mod">
          <ac:chgData name="Mamajek, Kevin" userId="aa2e8803-594a-4afe-8f97-336694863824" providerId="ADAL" clId="{4D3199B3-F30B-455D-A763-5E1929730330}" dt="2025-05-06T18:26:52.948" v="540" actId="207"/>
          <ac:spMkLst>
            <pc:docMk/>
            <pc:sldMk cId="2665051207" sldId="2147137679"/>
            <ac:spMk id="7" creationId="{011CA0DC-BECE-F951-4F56-6856A9691530}"/>
          </ac:spMkLst>
        </pc:spChg>
        <pc:spChg chg="mod">
          <ac:chgData name="Mamajek, Kevin" userId="aa2e8803-594a-4afe-8f97-336694863824" providerId="ADAL" clId="{4D3199B3-F30B-455D-A763-5E1929730330}" dt="2025-05-06T18:27:00.795" v="543" actId="207"/>
          <ac:spMkLst>
            <pc:docMk/>
            <pc:sldMk cId="2665051207" sldId="2147137679"/>
            <ac:spMk id="8" creationId="{D9240116-0B9D-07F9-2869-C2D80B31D631}"/>
          </ac:spMkLst>
        </pc:spChg>
        <pc:spChg chg="mod">
          <ac:chgData name="Mamajek, Kevin" userId="aa2e8803-594a-4afe-8f97-336694863824" providerId="ADAL" clId="{4D3199B3-F30B-455D-A763-5E1929730330}" dt="2025-05-06T18:26:58.248" v="542" actId="207"/>
          <ac:spMkLst>
            <pc:docMk/>
            <pc:sldMk cId="2665051207" sldId="2147137679"/>
            <ac:spMk id="9" creationId="{2994B16E-BB9A-4151-5D7E-0944F9160341}"/>
          </ac:spMkLst>
        </pc:spChg>
        <pc:spChg chg="mod">
          <ac:chgData name="Mamajek, Kevin" userId="aa2e8803-594a-4afe-8f97-336694863824" providerId="ADAL" clId="{4D3199B3-F30B-455D-A763-5E1929730330}" dt="2025-05-06T18:27:04.793" v="544" actId="207"/>
          <ac:spMkLst>
            <pc:docMk/>
            <pc:sldMk cId="2665051207" sldId="2147137679"/>
            <ac:spMk id="10" creationId="{A5ED335D-17AA-85F1-2567-EEC2DE589221}"/>
          </ac:spMkLst>
        </pc:spChg>
        <pc:spChg chg="mod">
          <ac:chgData name="Mamajek, Kevin" userId="aa2e8803-594a-4afe-8f97-336694863824" providerId="ADAL" clId="{4D3199B3-F30B-455D-A763-5E1929730330}" dt="2025-05-06T18:27:07.184" v="545" actId="207"/>
          <ac:spMkLst>
            <pc:docMk/>
            <pc:sldMk cId="2665051207" sldId="2147137679"/>
            <ac:spMk id="11" creationId="{B26BF7B2-6D17-E74F-E72F-16D0AD893BC4}"/>
          </ac:spMkLst>
        </pc:spChg>
        <pc:spChg chg="mod">
          <ac:chgData name="Mamajek, Kevin" userId="aa2e8803-594a-4afe-8f97-336694863824" providerId="ADAL" clId="{4D3199B3-F30B-455D-A763-5E1929730330}" dt="2025-05-06T18:27:09.315" v="546" actId="207"/>
          <ac:spMkLst>
            <pc:docMk/>
            <pc:sldMk cId="2665051207" sldId="2147137679"/>
            <ac:spMk id="12" creationId="{589292A8-0712-B462-2703-E022E6E1AB23}"/>
          </ac:spMkLst>
        </pc:spChg>
        <pc:spChg chg="mod">
          <ac:chgData name="Mamajek, Kevin" userId="aa2e8803-594a-4afe-8f97-336694863824" providerId="ADAL" clId="{4D3199B3-F30B-455D-A763-5E1929730330}" dt="2025-05-06T18:27:11.456" v="547" actId="207"/>
          <ac:spMkLst>
            <pc:docMk/>
            <pc:sldMk cId="2665051207" sldId="2147137679"/>
            <ac:spMk id="13" creationId="{B6258EA1-84C3-1630-951B-7870F4BBD6E9}"/>
          </ac:spMkLst>
        </pc:spChg>
        <pc:spChg chg="mod">
          <ac:chgData name="Mamajek, Kevin" userId="aa2e8803-594a-4afe-8f97-336694863824" providerId="ADAL" clId="{4D3199B3-F30B-455D-A763-5E1929730330}" dt="2025-05-06T18:27:13.774" v="548" actId="207"/>
          <ac:spMkLst>
            <pc:docMk/>
            <pc:sldMk cId="2665051207" sldId="2147137679"/>
            <ac:spMk id="14" creationId="{5D5C42E5-443A-1048-2D91-60A23A760D35}"/>
          </ac:spMkLst>
        </pc:spChg>
        <pc:spChg chg="mod">
          <ac:chgData name="Mamajek, Kevin" userId="aa2e8803-594a-4afe-8f97-336694863824" providerId="ADAL" clId="{4D3199B3-F30B-455D-A763-5E1929730330}" dt="2025-05-06T18:27:16.228" v="549" actId="207"/>
          <ac:spMkLst>
            <pc:docMk/>
            <pc:sldMk cId="2665051207" sldId="2147137679"/>
            <ac:spMk id="15" creationId="{89ADF271-84CE-0DA6-778F-BE157D30F0CE}"/>
          </ac:spMkLst>
        </pc:spChg>
        <pc:spChg chg="mod">
          <ac:chgData name="Mamajek, Kevin" userId="aa2e8803-594a-4afe-8f97-336694863824" providerId="ADAL" clId="{4D3199B3-F30B-455D-A763-5E1929730330}" dt="2025-05-06T18:27:18.618" v="550" actId="207"/>
          <ac:spMkLst>
            <pc:docMk/>
            <pc:sldMk cId="2665051207" sldId="2147137679"/>
            <ac:spMk id="16" creationId="{AF893663-2F4C-BF5D-C56E-C93BEDBC34E1}"/>
          </ac:spMkLst>
        </pc:spChg>
        <pc:spChg chg="mod">
          <ac:chgData name="Mamajek, Kevin" userId="aa2e8803-594a-4afe-8f97-336694863824" providerId="ADAL" clId="{4D3199B3-F30B-455D-A763-5E1929730330}" dt="2025-05-06T18:27:21.901" v="551" actId="207"/>
          <ac:spMkLst>
            <pc:docMk/>
            <pc:sldMk cId="2665051207" sldId="2147137679"/>
            <ac:spMk id="17" creationId="{9F1B400D-1776-D602-6C83-C5F4F5FF355B}"/>
          </ac:spMkLst>
        </pc:spChg>
        <pc:spChg chg="mod">
          <ac:chgData name="Mamajek, Kevin" userId="aa2e8803-594a-4afe-8f97-336694863824" providerId="ADAL" clId="{4D3199B3-F30B-455D-A763-5E1929730330}" dt="2025-05-06T18:27:23.916" v="552" actId="207"/>
          <ac:spMkLst>
            <pc:docMk/>
            <pc:sldMk cId="2665051207" sldId="2147137679"/>
            <ac:spMk id="18" creationId="{6A2CBF7E-CE55-D635-7361-9739644B8171}"/>
          </ac:spMkLst>
        </pc:spChg>
        <pc:spChg chg="mod">
          <ac:chgData name="Mamajek, Kevin" userId="aa2e8803-594a-4afe-8f97-336694863824" providerId="ADAL" clId="{4D3199B3-F30B-455D-A763-5E1929730330}" dt="2025-05-06T18:26:50.393" v="539" actId="207"/>
          <ac:spMkLst>
            <pc:docMk/>
            <pc:sldMk cId="2665051207" sldId="2147137679"/>
            <ac:spMk id="19" creationId="{93E7E7A5-45C9-54D5-3FF5-4757D61428B4}"/>
          </ac:spMkLst>
        </pc:spChg>
        <pc:spChg chg="mod">
          <ac:chgData name="Mamajek, Kevin" userId="aa2e8803-594a-4afe-8f97-336694863824" providerId="ADAL" clId="{4D3199B3-F30B-455D-A763-5E1929730330}" dt="2025-05-06T18:26:45.634" v="538" actId="207"/>
          <ac:spMkLst>
            <pc:docMk/>
            <pc:sldMk cId="2665051207" sldId="2147137679"/>
            <ac:spMk id="20" creationId="{14DE77F3-E696-ECA8-0DA9-5C45CC12F511}"/>
          </ac:spMkLst>
        </pc:spChg>
        <pc:spChg chg="mod">
          <ac:chgData name="Mamajek, Kevin" userId="aa2e8803-594a-4afe-8f97-336694863824" providerId="ADAL" clId="{4D3199B3-F30B-455D-A763-5E1929730330}" dt="2025-05-06T13:25:43.403" v="161" actId="207"/>
          <ac:spMkLst>
            <pc:docMk/>
            <pc:sldMk cId="2665051207" sldId="2147137679"/>
            <ac:spMk id="31" creationId="{70C32B46-5396-2445-2494-41FAD6C1EFA8}"/>
          </ac:spMkLst>
        </pc:spChg>
        <pc:spChg chg="mod">
          <ac:chgData name="Mamajek, Kevin" userId="aa2e8803-594a-4afe-8f97-336694863824" providerId="ADAL" clId="{4D3199B3-F30B-455D-A763-5E1929730330}" dt="2025-05-06T13:26:11.326" v="182" actId="1035"/>
          <ac:spMkLst>
            <pc:docMk/>
            <pc:sldMk cId="2665051207" sldId="2147137679"/>
            <ac:spMk id="34" creationId="{F9319434-EC9C-DDD5-D768-562E93AEEF96}"/>
          </ac:spMkLst>
        </pc:spChg>
        <pc:spChg chg="mod">
          <ac:chgData name="Mamajek, Kevin" userId="aa2e8803-594a-4afe-8f97-336694863824" providerId="ADAL" clId="{4D3199B3-F30B-455D-A763-5E1929730330}" dt="2025-05-06T13:26:11.326" v="182" actId="1035"/>
          <ac:spMkLst>
            <pc:docMk/>
            <pc:sldMk cId="2665051207" sldId="2147137679"/>
            <ac:spMk id="35" creationId="{7C4C2486-A81E-5EC0-26A0-6A8555DAB275}"/>
          </ac:spMkLst>
        </pc:spChg>
        <pc:spChg chg="mod">
          <ac:chgData name="Mamajek, Kevin" userId="aa2e8803-594a-4afe-8f97-336694863824" providerId="ADAL" clId="{4D3199B3-F30B-455D-A763-5E1929730330}" dt="2025-05-06T18:27:33.303" v="553" actId="207"/>
          <ac:spMkLst>
            <pc:docMk/>
            <pc:sldMk cId="2665051207" sldId="2147137679"/>
            <ac:spMk id="51" creationId="{3AC14CD5-4A5D-D42E-24FE-952A368BBFE4}"/>
          </ac:spMkLst>
        </pc:spChg>
        <pc:spChg chg="mod">
          <ac:chgData name="Mamajek, Kevin" userId="aa2e8803-594a-4afe-8f97-336694863824" providerId="ADAL" clId="{4D3199B3-F30B-455D-A763-5E1929730330}" dt="2025-05-06T13:25:41.134" v="160" actId="207"/>
          <ac:spMkLst>
            <pc:docMk/>
            <pc:sldMk cId="2665051207" sldId="2147137679"/>
            <ac:spMk id="52" creationId="{34A587C0-0779-4D72-4C86-67549277817D}"/>
          </ac:spMkLst>
        </pc:spChg>
        <pc:spChg chg="mod">
          <ac:chgData name="Mamajek, Kevin" userId="aa2e8803-594a-4afe-8f97-336694863824" providerId="ADAL" clId="{4D3199B3-F30B-455D-A763-5E1929730330}" dt="2025-05-06T13:25:41.134" v="160" actId="207"/>
          <ac:spMkLst>
            <pc:docMk/>
            <pc:sldMk cId="2665051207" sldId="2147137679"/>
            <ac:spMk id="53" creationId="{243FFE4F-186C-5490-67E6-28DF6214F6CE}"/>
          </ac:spMkLst>
        </pc:spChg>
        <pc:spChg chg="mod">
          <ac:chgData name="Mamajek, Kevin" userId="aa2e8803-594a-4afe-8f97-336694863824" providerId="ADAL" clId="{4D3199B3-F30B-455D-A763-5E1929730330}" dt="2025-05-06T13:26:11.326" v="182" actId="1035"/>
          <ac:spMkLst>
            <pc:docMk/>
            <pc:sldMk cId="2665051207" sldId="2147137679"/>
            <ac:spMk id="54" creationId="{18062097-A989-C847-9046-933001836699}"/>
          </ac:spMkLst>
        </pc:spChg>
      </pc:sldChg>
      <pc:sldChg chg="addSp modSp new mod modClrScheme chgLayout">
        <pc:chgData name="Mamajek, Kevin" userId="aa2e8803-594a-4afe-8f97-336694863824" providerId="ADAL" clId="{4D3199B3-F30B-455D-A763-5E1929730330}" dt="2025-05-06T18:55:04.938" v="601" actId="20577"/>
        <pc:sldMkLst>
          <pc:docMk/>
          <pc:sldMk cId="3960204208" sldId="2147137680"/>
        </pc:sldMkLst>
        <pc:spChg chg="add mod">
          <ac:chgData name="Mamajek, Kevin" userId="aa2e8803-594a-4afe-8f97-336694863824" providerId="ADAL" clId="{4D3199B3-F30B-455D-A763-5E1929730330}" dt="2025-05-06T13:21:14.691" v="122" actId="20577"/>
          <ac:spMkLst>
            <pc:docMk/>
            <pc:sldMk cId="3960204208" sldId="2147137680"/>
            <ac:spMk id="2" creationId="{EF1F1195-DBFC-E7B1-BFB5-EAAC18E412EE}"/>
          </ac:spMkLst>
        </pc:spChg>
        <pc:spChg chg="add mod">
          <ac:chgData name="Mamajek, Kevin" userId="aa2e8803-594a-4afe-8f97-336694863824" providerId="ADAL" clId="{4D3199B3-F30B-455D-A763-5E1929730330}" dt="2025-05-06T18:55:04.938" v="601" actId="20577"/>
          <ac:spMkLst>
            <pc:docMk/>
            <pc:sldMk cId="3960204208" sldId="2147137680"/>
            <ac:spMk id="3" creationId="{BC1AC34C-8A06-D971-705D-5007A62D6355}"/>
          </ac:spMkLst>
        </pc:spChg>
      </pc:sldChg>
      <pc:sldChg chg="addSp modSp new mod ord modClrScheme chgLayout">
        <pc:chgData name="Mamajek, Kevin" userId="aa2e8803-594a-4afe-8f97-336694863824" providerId="ADAL" clId="{4D3199B3-F30B-455D-A763-5E1929730330}" dt="2025-05-06T14:03:54.795" v="344" actId="20577"/>
        <pc:sldMkLst>
          <pc:docMk/>
          <pc:sldMk cId="2670514332" sldId="2147137681"/>
        </pc:sldMkLst>
        <pc:spChg chg="add mod">
          <ac:chgData name="Mamajek, Kevin" userId="aa2e8803-594a-4afe-8f97-336694863824" providerId="ADAL" clId="{4D3199B3-F30B-455D-A763-5E1929730330}" dt="2025-05-06T14:03:54.795" v="344" actId="20577"/>
          <ac:spMkLst>
            <pc:docMk/>
            <pc:sldMk cId="2670514332" sldId="2147137681"/>
            <ac:spMk id="2" creationId="{EF96D003-82C7-E118-B87D-ECC925906417}"/>
          </ac:spMkLst>
        </pc:spChg>
        <pc:spChg chg="add mod">
          <ac:chgData name="Mamajek, Kevin" userId="aa2e8803-594a-4afe-8f97-336694863824" providerId="ADAL" clId="{4D3199B3-F30B-455D-A763-5E1929730330}" dt="2025-05-06T13:46:44.110" v="301" actId="700"/>
          <ac:spMkLst>
            <pc:docMk/>
            <pc:sldMk cId="2670514332" sldId="2147137681"/>
            <ac:spMk id="3" creationId="{EA7007E9-122F-09B3-52A1-9B52DD925158}"/>
          </ac:spMkLst>
        </pc:spChg>
      </pc:sldChg>
      <pc:sldChg chg="add">
        <pc:chgData name="Mamajek, Kevin" userId="aa2e8803-594a-4afe-8f97-336694863824" providerId="ADAL" clId="{4D3199B3-F30B-455D-A763-5E1929730330}" dt="2025-05-06T14:03:07.188" v="332" actId="2890"/>
        <pc:sldMkLst>
          <pc:docMk/>
          <pc:sldMk cId="8288606" sldId="2147137682"/>
        </pc:sldMkLst>
      </pc:sldChg>
      <pc:sldChg chg="addSp delSp modSp new mod modClrScheme modAnim chgLayout">
        <pc:chgData name="Mamajek, Kevin" userId="aa2e8803-594a-4afe-8f97-336694863824" providerId="ADAL" clId="{4D3199B3-F30B-455D-A763-5E1929730330}" dt="2025-05-07T12:26:45.766" v="975"/>
        <pc:sldMkLst>
          <pc:docMk/>
          <pc:sldMk cId="1153329279" sldId="2147137683"/>
        </pc:sldMkLst>
        <pc:spChg chg="add mod">
          <ac:chgData name="Mamajek, Kevin" userId="aa2e8803-594a-4afe-8f97-336694863824" providerId="ADAL" clId="{4D3199B3-F30B-455D-A763-5E1929730330}" dt="2025-05-07T12:26:18.414" v="972" actId="14100"/>
          <ac:spMkLst>
            <pc:docMk/>
            <pc:sldMk cId="1153329279" sldId="2147137683"/>
            <ac:spMk id="2" creationId="{3941A1B5-E421-A21E-6274-C5EF6CFD42CD}"/>
          </ac:spMkLst>
        </pc:spChg>
        <pc:spChg chg="del">
          <ac:chgData name="Mamajek, Kevin" userId="aa2e8803-594a-4afe-8f97-336694863824" providerId="ADAL" clId="{4D3199B3-F30B-455D-A763-5E1929730330}" dt="2025-05-06T14:09:52.511" v="367" actId="700"/>
          <ac:spMkLst>
            <pc:docMk/>
            <pc:sldMk cId="1153329279" sldId="2147137683"/>
            <ac:spMk id="2" creationId="{6D70EFA0-2EF0-DD39-2E17-2888799B90F3}"/>
          </ac:spMkLst>
        </pc:spChg>
        <pc:spChg chg="del">
          <ac:chgData name="Mamajek, Kevin" userId="aa2e8803-594a-4afe-8f97-336694863824" providerId="ADAL" clId="{4D3199B3-F30B-455D-A763-5E1929730330}" dt="2025-05-06T14:09:52.511" v="367" actId="700"/>
          <ac:spMkLst>
            <pc:docMk/>
            <pc:sldMk cId="1153329279" sldId="2147137683"/>
            <ac:spMk id="3" creationId="{0F649F33-14B5-B242-9725-2F01516FB3E0}"/>
          </ac:spMkLst>
        </pc:spChg>
        <pc:spChg chg="add mod">
          <ac:chgData name="Mamajek, Kevin" userId="aa2e8803-594a-4afe-8f97-336694863824" providerId="ADAL" clId="{4D3199B3-F30B-455D-A763-5E1929730330}" dt="2025-05-06T14:31:50.035" v="371" actId="1076"/>
          <ac:spMkLst>
            <pc:docMk/>
            <pc:sldMk cId="1153329279" sldId="2147137683"/>
            <ac:spMk id="4" creationId="{E92CBC77-CBB4-DF84-14A4-591479C699C3}"/>
          </ac:spMkLst>
        </pc:spChg>
        <pc:spChg chg="add del mod">
          <ac:chgData name="Mamajek, Kevin" userId="aa2e8803-594a-4afe-8f97-336694863824" providerId="ADAL" clId="{4D3199B3-F30B-455D-A763-5E1929730330}" dt="2025-05-07T12:26:11.441" v="969" actId="478"/>
          <ac:spMkLst>
            <pc:docMk/>
            <pc:sldMk cId="1153329279" sldId="2147137683"/>
            <ac:spMk id="5" creationId="{A70B4981-9C25-6FE5-3184-816A27C125C0}"/>
          </ac:spMkLst>
        </pc:spChg>
        <pc:picChg chg="add">
          <ac:chgData name="Mamajek, Kevin" userId="aa2e8803-594a-4afe-8f97-336694863824" providerId="ADAL" clId="{4D3199B3-F30B-455D-A763-5E1929730330}" dt="2025-05-06T14:09:54.587" v="368"/>
          <ac:picMkLst>
            <pc:docMk/>
            <pc:sldMk cId="1153329279" sldId="2147137683"/>
            <ac:picMk id="1026" creationId="{D582829E-DDA6-56DC-EC12-E454BA14D1E2}"/>
          </ac:picMkLst>
        </pc:picChg>
      </pc:sldChg>
      <pc:sldChg chg="addSp modSp new mod">
        <pc:chgData name="Mamajek, Kevin" userId="aa2e8803-594a-4afe-8f97-336694863824" providerId="ADAL" clId="{4D3199B3-F30B-455D-A763-5E1929730330}" dt="2025-05-06T19:54:52.117" v="670" actId="1440"/>
        <pc:sldMkLst>
          <pc:docMk/>
          <pc:sldMk cId="840588452" sldId="2147137684"/>
        </pc:sldMkLst>
        <pc:spChg chg="mod">
          <ac:chgData name="Mamajek, Kevin" userId="aa2e8803-594a-4afe-8f97-336694863824" providerId="ADAL" clId="{4D3199B3-F30B-455D-A763-5E1929730330}" dt="2025-05-06T14:35:57.810" v="406" actId="20577"/>
          <ac:spMkLst>
            <pc:docMk/>
            <pc:sldMk cId="840588452" sldId="2147137684"/>
            <ac:spMk id="2" creationId="{63D00331-5521-B365-8BA3-09AE4B5F2F64}"/>
          </ac:spMkLst>
        </pc:spChg>
        <pc:picChg chg="add mod">
          <ac:chgData name="Mamajek, Kevin" userId="aa2e8803-594a-4afe-8f97-336694863824" providerId="ADAL" clId="{4D3199B3-F30B-455D-A763-5E1929730330}" dt="2025-05-06T19:54:52.117" v="670" actId="1440"/>
          <ac:picMkLst>
            <pc:docMk/>
            <pc:sldMk cId="840588452" sldId="2147137684"/>
            <ac:picMk id="5" creationId="{796EDBA9-77DC-7E91-89E3-FED968D6C0EB}"/>
          </ac:picMkLst>
        </pc:picChg>
      </pc:sldChg>
      <pc:sldChg chg="addSp delSp modSp new mod modClrScheme chgLayout">
        <pc:chgData name="Mamajek, Kevin" userId="aa2e8803-594a-4afe-8f97-336694863824" providerId="ADAL" clId="{4D3199B3-F30B-455D-A763-5E1929730330}" dt="2025-05-06T19:52:25.123" v="669" actId="1362"/>
        <pc:sldMkLst>
          <pc:docMk/>
          <pc:sldMk cId="2295922688" sldId="2147137685"/>
        </pc:sldMkLst>
        <pc:spChg chg="mod ord">
          <ac:chgData name="Mamajek, Kevin" userId="aa2e8803-594a-4afe-8f97-336694863824" providerId="ADAL" clId="{4D3199B3-F30B-455D-A763-5E1929730330}" dt="2025-05-06T14:50:21.598" v="415" actId="20577"/>
          <ac:spMkLst>
            <pc:docMk/>
            <pc:sldMk cId="2295922688" sldId="2147137685"/>
            <ac:spMk id="2" creationId="{A8F0FE8D-BD42-A811-C0DB-B91836A865BD}"/>
          </ac:spMkLst>
        </pc:spChg>
        <pc:spChg chg="mod ord">
          <ac:chgData name="Mamajek, Kevin" userId="aa2e8803-594a-4afe-8f97-336694863824" providerId="ADAL" clId="{4D3199B3-F30B-455D-A763-5E1929730330}" dt="2025-05-06T14:50:17.742" v="414" actId="700"/>
          <ac:spMkLst>
            <pc:docMk/>
            <pc:sldMk cId="2295922688" sldId="2147137685"/>
            <ac:spMk id="3" creationId="{064848F5-43F7-7D90-2D4D-F8EA6D3E388B}"/>
          </ac:spMkLst>
        </pc:spChg>
        <pc:spChg chg="add del mod">
          <ac:chgData name="Mamajek, Kevin" userId="aa2e8803-594a-4afe-8f97-336694863824" providerId="ADAL" clId="{4D3199B3-F30B-455D-A763-5E1929730330}" dt="2025-05-06T19:51:36.996" v="664" actId="478"/>
          <ac:spMkLst>
            <pc:docMk/>
            <pc:sldMk cId="2295922688" sldId="2147137685"/>
            <ac:spMk id="6" creationId="{781E1D22-DFED-7511-CBC0-D0E97AB46F1E}"/>
          </ac:spMkLst>
        </pc:spChg>
        <pc:spChg chg="add mod">
          <ac:chgData name="Mamajek, Kevin" userId="aa2e8803-594a-4afe-8f97-336694863824" providerId="ADAL" clId="{4D3199B3-F30B-455D-A763-5E1929730330}" dt="2025-05-06T19:51:33.951" v="663"/>
          <ac:spMkLst>
            <pc:docMk/>
            <pc:sldMk cId="2295922688" sldId="2147137685"/>
            <ac:spMk id="7" creationId="{E3C9907A-3248-8C67-40FE-2341F3682419}"/>
          </ac:spMkLst>
        </pc:spChg>
        <pc:picChg chg="add mod">
          <ac:chgData name="Mamajek, Kevin" userId="aa2e8803-594a-4afe-8f97-336694863824" providerId="ADAL" clId="{4D3199B3-F30B-455D-A763-5E1929730330}" dt="2025-05-06T19:52:25.123" v="669" actId="1362"/>
          <ac:picMkLst>
            <pc:docMk/>
            <pc:sldMk cId="2295922688" sldId="2147137685"/>
            <ac:picMk id="5" creationId="{02D5C5E9-04BA-0E88-1553-5766A295AAAE}"/>
          </ac:picMkLst>
        </pc:picChg>
      </pc:sldChg>
      <pc:sldChg chg="addSp modSp new del mod modClrScheme chgLayout">
        <pc:chgData name="Mamajek, Kevin" userId="aa2e8803-594a-4afe-8f97-336694863824" providerId="ADAL" clId="{4D3199B3-F30B-455D-A763-5E1929730330}" dt="2025-05-07T11:35:07.231" v="736" actId="2696"/>
        <pc:sldMkLst>
          <pc:docMk/>
          <pc:sldMk cId="3006960959" sldId="2147137686"/>
        </pc:sldMkLst>
        <pc:spChg chg="mod ord">
          <ac:chgData name="Mamajek, Kevin" userId="aa2e8803-594a-4afe-8f97-336694863824" providerId="ADAL" clId="{4D3199B3-F30B-455D-A763-5E1929730330}" dt="2025-05-06T19:43:34.401" v="618" actId="20577"/>
          <ac:spMkLst>
            <pc:docMk/>
            <pc:sldMk cId="3006960959" sldId="2147137686"/>
            <ac:spMk id="2" creationId="{36818FE6-E4B5-2029-1B45-6C8601741BF3}"/>
          </ac:spMkLst>
        </pc:spChg>
        <pc:spChg chg="mod ord">
          <ac:chgData name="Mamajek, Kevin" userId="aa2e8803-594a-4afe-8f97-336694863824" providerId="ADAL" clId="{4D3199B3-F30B-455D-A763-5E1929730330}" dt="2025-05-06T19:43:32.045" v="617" actId="700"/>
          <ac:spMkLst>
            <pc:docMk/>
            <pc:sldMk cId="3006960959" sldId="2147137686"/>
            <ac:spMk id="3" creationId="{75D1A9C2-E9C6-78B0-76DF-5B598BAF79D3}"/>
          </ac:spMkLst>
        </pc:spChg>
        <pc:picChg chg="add mod">
          <ac:chgData name="Mamajek, Kevin" userId="aa2e8803-594a-4afe-8f97-336694863824" providerId="ADAL" clId="{4D3199B3-F30B-455D-A763-5E1929730330}" dt="2025-05-06T19:44:07.020" v="621" actId="1440"/>
          <ac:picMkLst>
            <pc:docMk/>
            <pc:sldMk cId="3006960959" sldId="2147137686"/>
            <ac:picMk id="5" creationId="{755D7DC0-CDFA-D3F2-56C7-AACBCF13DB70}"/>
          </ac:picMkLst>
        </pc:picChg>
      </pc:sldChg>
      <pc:sldChg chg="new del">
        <pc:chgData name="Mamajek, Kevin" userId="aa2e8803-594a-4afe-8f97-336694863824" providerId="ADAL" clId="{4D3199B3-F30B-455D-A763-5E1929730330}" dt="2025-05-06T14:52:55.735" v="450" actId="2696"/>
        <pc:sldMkLst>
          <pc:docMk/>
          <pc:sldMk cId="3477187923" sldId="2147137686"/>
        </pc:sldMkLst>
      </pc:sldChg>
      <pc:sldChg chg="addSp modSp new mod">
        <pc:chgData name="Mamajek, Kevin" userId="aa2e8803-594a-4afe-8f97-336694863824" providerId="ADAL" clId="{4D3199B3-F30B-455D-A763-5E1929730330}" dt="2025-05-06T19:51:05.108" v="659" actId="14100"/>
        <pc:sldMkLst>
          <pc:docMk/>
          <pc:sldMk cId="627957239" sldId="2147137687"/>
        </pc:sldMkLst>
        <pc:spChg chg="add mod">
          <ac:chgData name="Mamajek, Kevin" userId="aa2e8803-594a-4afe-8f97-336694863824" providerId="ADAL" clId="{4D3199B3-F30B-455D-A763-5E1929730330}" dt="2025-05-06T19:51:05.108" v="659" actId="14100"/>
          <ac:spMkLst>
            <pc:docMk/>
            <pc:sldMk cId="627957239" sldId="2147137687"/>
            <ac:spMk id="4" creationId="{9C7618E6-A413-D24C-93CE-85C4EE07AA29}"/>
          </ac:spMkLst>
        </pc:spChg>
        <pc:picChg chg="add mod">
          <ac:chgData name="Mamajek, Kevin" userId="aa2e8803-594a-4afe-8f97-336694863824" providerId="ADAL" clId="{4D3199B3-F30B-455D-A763-5E1929730330}" dt="2025-05-06T19:49:32.515" v="628" actId="1076"/>
          <ac:picMkLst>
            <pc:docMk/>
            <pc:sldMk cId="627957239" sldId="2147137687"/>
            <ac:picMk id="3" creationId="{613A60F7-B11F-71B8-3E2E-B61460C9D154}"/>
          </ac:picMkLst>
        </pc:picChg>
      </pc:sldChg>
      <pc:sldChg chg="addSp delSp modSp add mod ord">
        <pc:chgData name="Mamajek, Kevin" userId="aa2e8803-594a-4afe-8f97-336694863824" providerId="ADAL" clId="{4D3199B3-F30B-455D-A763-5E1929730330}" dt="2025-05-06T19:51:32.307" v="662"/>
        <pc:sldMkLst>
          <pc:docMk/>
          <pc:sldMk cId="1672968144" sldId="2147137688"/>
        </pc:sldMkLst>
        <pc:spChg chg="add mod">
          <ac:chgData name="Mamajek, Kevin" userId="aa2e8803-594a-4afe-8f97-336694863824" providerId="ADAL" clId="{4D3199B3-F30B-455D-A763-5E1929730330}" dt="2025-05-06T19:51:32.307" v="662"/>
          <ac:spMkLst>
            <pc:docMk/>
            <pc:sldMk cId="1672968144" sldId="2147137688"/>
            <ac:spMk id="5" creationId="{54B69819-FC3F-2524-6ABB-802B84AFCD1C}"/>
          </ac:spMkLst>
        </pc:spChg>
        <pc:picChg chg="del">
          <ac:chgData name="Mamajek, Kevin" userId="aa2e8803-594a-4afe-8f97-336694863824" providerId="ADAL" clId="{4D3199B3-F30B-455D-A763-5E1929730330}" dt="2025-05-06T19:49:46.298" v="630" actId="478"/>
          <ac:picMkLst>
            <pc:docMk/>
            <pc:sldMk cId="1672968144" sldId="2147137688"/>
            <ac:picMk id="3" creationId="{BF49A259-ECFB-BAAF-3719-26AB0DA841E8}"/>
          </ac:picMkLst>
        </pc:picChg>
        <pc:picChg chg="add mod">
          <ac:chgData name="Mamajek, Kevin" userId="aa2e8803-594a-4afe-8f97-336694863824" providerId="ADAL" clId="{4D3199B3-F30B-455D-A763-5E1929730330}" dt="2025-05-06T19:49:57.143" v="632" actId="1076"/>
          <ac:picMkLst>
            <pc:docMk/>
            <pc:sldMk cId="1672968144" sldId="2147137688"/>
            <ac:picMk id="4" creationId="{6BC79743-6C24-2116-9023-0ED561A5D290}"/>
          </ac:picMkLst>
        </pc:picChg>
      </pc:sldChg>
      <pc:sldChg chg="addSp modSp new mod modClrScheme modAnim chgLayout">
        <pc:chgData name="Mamajek, Kevin" userId="aa2e8803-594a-4afe-8f97-336694863824" providerId="ADAL" clId="{4D3199B3-F30B-455D-A763-5E1929730330}" dt="2025-05-07T12:25:07.031" v="959" actId="20577"/>
        <pc:sldMkLst>
          <pc:docMk/>
          <pc:sldMk cId="4136752837" sldId="2147137689"/>
        </pc:sldMkLst>
        <pc:spChg chg="add mod">
          <ac:chgData name="Mamajek, Kevin" userId="aa2e8803-594a-4afe-8f97-336694863824" providerId="ADAL" clId="{4D3199B3-F30B-455D-A763-5E1929730330}" dt="2025-05-07T12:24:06.126" v="958" actId="1076"/>
          <ac:spMkLst>
            <pc:docMk/>
            <pc:sldMk cId="4136752837" sldId="2147137689"/>
            <ac:spMk id="6" creationId="{F8A21738-1EDD-F840-0AFB-C1D66ED916EA}"/>
          </ac:spMkLst>
        </pc:spChg>
        <pc:spChg chg="add mod">
          <ac:chgData name="Mamajek, Kevin" userId="aa2e8803-594a-4afe-8f97-336694863824" providerId="ADAL" clId="{4D3199B3-F30B-455D-A763-5E1929730330}" dt="2025-05-07T12:24:06.126" v="958" actId="1076"/>
          <ac:spMkLst>
            <pc:docMk/>
            <pc:sldMk cId="4136752837" sldId="2147137689"/>
            <ac:spMk id="7" creationId="{561F6093-A871-A35F-C8A9-A402D4994060}"/>
          </ac:spMkLst>
        </pc:spChg>
        <pc:spChg chg="add mod">
          <ac:chgData name="Mamajek, Kevin" userId="aa2e8803-594a-4afe-8f97-336694863824" providerId="ADAL" clId="{4D3199B3-F30B-455D-A763-5E1929730330}" dt="2025-05-07T12:25:07.031" v="959" actId="20577"/>
          <ac:spMkLst>
            <pc:docMk/>
            <pc:sldMk cId="4136752837" sldId="2147137689"/>
            <ac:spMk id="10" creationId="{4F059C39-79B1-F66C-52C2-818DAE81C5A9}"/>
          </ac:spMkLst>
        </pc:spChg>
        <pc:spChg chg="add mod">
          <ac:chgData name="Mamajek, Kevin" userId="aa2e8803-594a-4afe-8f97-336694863824" providerId="ADAL" clId="{4D3199B3-F30B-455D-A763-5E1929730330}" dt="2025-05-07T12:23:56.390" v="957" actId="1076"/>
          <ac:spMkLst>
            <pc:docMk/>
            <pc:sldMk cId="4136752837" sldId="2147137689"/>
            <ac:spMk id="11" creationId="{573310ED-83BF-774B-5B03-2316511738A4}"/>
          </ac:spMkLst>
        </pc:spChg>
        <pc:picChg chg="add mod modCrop">
          <ac:chgData name="Mamajek, Kevin" userId="aa2e8803-594a-4afe-8f97-336694863824" providerId="ADAL" clId="{4D3199B3-F30B-455D-A763-5E1929730330}" dt="2025-05-07T11:55:33.648" v="855" actId="962"/>
          <ac:picMkLst>
            <pc:docMk/>
            <pc:sldMk cId="4136752837" sldId="2147137689"/>
            <ac:picMk id="3" creationId="{81320BD1-A490-C1D3-9962-2DC4E5D57461}"/>
          </ac:picMkLst>
        </pc:picChg>
        <pc:picChg chg="add mod modCrop">
          <ac:chgData name="Mamajek, Kevin" userId="aa2e8803-594a-4afe-8f97-336694863824" providerId="ADAL" clId="{4D3199B3-F30B-455D-A763-5E1929730330}" dt="2025-05-07T11:55:48.109" v="857" actId="962"/>
          <ac:picMkLst>
            <pc:docMk/>
            <pc:sldMk cId="4136752837" sldId="2147137689"/>
            <ac:picMk id="5" creationId="{60D56C23-3764-2B29-6603-4A8BB62848EF}"/>
          </ac:picMkLst>
        </pc:picChg>
        <pc:picChg chg="add mod">
          <ac:chgData name="Mamajek, Kevin" userId="aa2e8803-594a-4afe-8f97-336694863824" providerId="ADAL" clId="{4D3199B3-F30B-455D-A763-5E1929730330}" dt="2025-05-07T11:55:53.375" v="858" actId="962"/>
          <ac:picMkLst>
            <pc:docMk/>
            <pc:sldMk cId="4136752837" sldId="2147137689"/>
            <ac:picMk id="9" creationId="{1FB06369-260B-DC46-4AF5-A655E9D9E56B}"/>
          </ac:picMkLst>
        </pc:picChg>
      </pc:sldChg>
      <pc:sldChg chg="addSp modSp new mod modAnim">
        <pc:chgData name="Mamajek, Kevin" userId="aa2e8803-594a-4afe-8f97-336694863824" providerId="ADAL" clId="{4D3199B3-F30B-455D-A763-5E1929730330}" dt="2025-05-07T12:09:28.808" v="890"/>
        <pc:sldMkLst>
          <pc:docMk/>
          <pc:sldMk cId="986641381" sldId="2147137690"/>
        </pc:sldMkLst>
        <pc:picChg chg="add mod">
          <ac:chgData name="Mamajek, Kevin" userId="aa2e8803-594a-4afe-8f97-336694863824" providerId="ADAL" clId="{4D3199B3-F30B-455D-A763-5E1929730330}" dt="2025-05-07T12:08:38.442" v="885" actId="1076"/>
          <ac:picMkLst>
            <pc:docMk/>
            <pc:sldMk cId="986641381" sldId="2147137690"/>
            <ac:picMk id="3" creationId="{06499681-5BE5-51D5-7A66-E3FD039BF5C5}"/>
          </ac:picMkLst>
        </pc:picChg>
        <pc:picChg chg="add mod">
          <ac:chgData name="Mamajek, Kevin" userId="aa2e8803-594a-4afe-8f97-336694863824" providerId="ADAL" clId="{4D3199B3-F30B-455D-A763-5E1929730330}" dt="2025-05-07T12:07:48.956" v="882" actId="1440"/>
          <ac:picMkLst>
            <pc:docMk/>
            <pc:sldMk cId="986641381" sldId="2147137690"/>
            <ac:picMk id="5" creationId="{7FDCA1DF-2CE8-FF8A-AE2D-F6667F4F6FBB}"/>
          </ac:picMkLst>
        </pc:picChg>
      </pc:sldChg>
      <pc:sldChg chg="addSp delSp modSp new mod modClrScheme chgLayout">
        <pc:chgData name="Mamajek, Kevin" userId="aa2e8803-594a-4afe-8f97-336694863824" providerId="ADAL" clId="{4D3199B3-F30B-455D-A763-5E1929730330}" dt="2025-05-07T12:32:24.076" v="1246" actId="478"/>
        <pc:sldMkLst>
          <pc:docMk/>
          <pc:sldMk cId="4184015666" sldId="2147137691"/>
        </pc:sldMkLst>
        <pc:spChg chg="mod ord">
          <ac:chgData name="Mamajek, Kevin" userId="aa2e8803-594a-4afe-8f97-336694863824" providerId="ADAL" clId="{4D3199B3-F30B-455D-A763-5E1929730330}" dt="2025-05-07T12:28:27.881" v="979" actId="20577"/>
          <ac:spMkLst>
            <pc:docMk/>
            <pc:sldMk cId="4184015666" sldId="2147137691"/>
            <ac:spMk id="2" creationId="{E539A0AF-6A29-0B4D-3EF6-8AD143AE91D3}"/>
          </ac:spMkLst>
        </pc:spChg>
        <pc:spChg chg="del mod ord">
          <ac:chgData name="Mamajek, Kevin" userId="aa2e8803-594a-4afe-8f97-336694863824" providerId="ADAL" clId="{4D3199B3-F30B-455D-A763-5E1929730330}" dt="2025-05-07T12:32:24.076" v="1246" actId="478"/>
          <ac:spMkLst>
            <pc:docMk/>
            <pc:sldMk cId="4184015666" sldId="2147137691"/>
            <ac:spMk id="3" creationId="{3E5BD5A6-FF72-8AE8-71A1-251F65A3FA9C}"/>
          </ac:spMkLst>
        </pc:spChg>
        <pc:spChg chg="add mod ord">
          <ac:chgData name="Mamajek, Kevin" userId="aa2e8803-594a-4afe-8f97-336694863824" providerId="ADAL" clId="{4D3199B3-F30B-455D-A763-5E1929730330}" dt="2025-05-07T12:28:38.321" v="1001" actId="20577"/>
          <ac:spMkLst>
            <pc:docMk/>
            <pc:sldMk cId="4184015666" sldId="2147137691"/>
            <ac:spMk id="4" creationId="{C7535861-9034-F63E-439C-B4C7850449F9}"/>
          </ac:spMkLst>
        </pc:spChg>
        <pc:spChg chg="add mod ord">
          <ac:chgData name="Mamajek, Kevin" userId="aa2e8803-594a-4afe-8f97-336694863824" providerId="ADAL" clId="{4D3199B3-F30B-455D-A763-5E1929730330}" dt="2025-05-07T12:31:39.567" v="1245" actId="1076"/>
          <ac:spMkLst>
            <pc:docMk/>
            <pc:sldMk cId="4184015666" sldId="2147137691"/>
            <ac:spMk id="5" creationId="{B9C5206A-A05A-6B2A-C358-0BBEF5A9AE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48C76-4D23-F044-8DFA-02569E0F037C}" type="datetimeFigureOut">
              <a:rPr lang="en-US" smtClean="0"/>
              <a:t>5/7/2025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17227-EC36-3746-8565-D39D3F02558D}" type="slidenum">
              <a:rPr lang="en-US" smtClean="0"/>
              <a:t>‹#›</a:t>
            </a:fld>
            <a:endParaRPr lang="en-US"/>
          </a:p>
        </p:txBody>
      </p:sp>
    </p:spTree>
    <p:extLst>
      <p:ext uri="{BB962C8B-B14F-4D97-AF65-F5344CB8AC3E}">
        <p14:creationId xmlns:p14="http://schemas.microsoft.com/office/powerpoint/2010/main" val="40757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73C2E-070E-5143-8003-1D813C6A15EF}" type="datetimeFigureOut">
              <a:rPr lang="en-US" smtClean="0"/>
              <a:t>5/7/2025</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E30C8-1FC9-C545-B5DA-34637BFD6AC9}" type="slidenum">
              <a:rPr lang="en-US" smtClean="0"/>
              <a:t>‹#›</a:t>
            </a:fld>
            <a:endParaRPr lang="en-US"/>
          </a:p>
        </p:txBody>
      </p:sp>
    </p:spTree>
    <p:extLst>
      <p:ext uri="{BB962C8B-B14F-4D97-AF65-F5344CB8AC3E}">
        <p14:creationId xmlns:p14="http://schemas.microsoft.com/office/powerpoint/2010/main" val="8209443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Tags assign additional information to objects in order to make the objects more accessible and flexible for search and system design. Tags also facilitate the design and use of hierarchical organization in a stations user interface, whether you are working with an Enterprise Supervisor station or a single controller station.</a:t>
            </a:r>
          </a:p>
          <a:p>
            <a:endParaRPr lang="en-US" b="0" i="0" dirty="0">
              <a:solidFill>
                <a:srgbClr val="000000"/>
              </a:solidFill>
              <a:effectLst/>
              <a:latin typeface="Source Sans Pro" panose="020B0503030403020204" pitchFamily="34" charset="0"/>
            </a:endParaRPr>
          </a:p>
          <a:p>
            <a:r>
              <a:rPr lang="en-US" b="0" i="0" dirty="0">
                <a:solidFill>
                  <a:srgbClr val="000000"/>
                </a:solidFill>
                <a:effectLst/>
                <a:latin typeface="Source Sans Pro" panose="020B0503030403020204" pitchFamily="34" charset="0"/>
              </a:rPr>
              <a:t>When you add tags to station objects using standard Tag Dictionaries, other applications can discover station content without having to understand the naming convention used by the installer or system integrator. Simply put tags or meta data help create a standard naming and relationship convention.</a:t>
            </a:r>
          </a:p>
          <a:p>
            <a:endParaRPr lang="en-US" b="0" i="0" dirty="0">
              <a:solidFill>
                <a:srgbClr val="000000"/>
              </a:solidFill>
              <a:effectLst/>
              <a:latin typeface="Source Sans Pro" panose="020B0503030403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36F43D3-7BCC-43D4-8691-F84E12BFE2BF}" type="slidenum">
              <a:rPr lang="en-US" smtClean="0"/>
              <a:t>3</a:t>
            </a:fld>
            <a:endParaRPr lang="en-US" dirty="0"/>
          </a:p>
        </p:txBody>
      </p:sp>
    </p:spTree>
    <p:extLst>
      <p:ext uri="{BB962C8B-B14F-4D97-AF65-F5344CB8AC3E}">
        <p14:creationId xmlns:p14="http://schemas.microsoft.com/office/powerpoint/2010/main" val="4128610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E66A5-4DA8-B260-2E19-4CC8B8856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D6B6C-962E-AD91-A89D-565FF6D38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0CE51B-519D-F964-78E5-FC9565F27AF5}"/>
              </a:ext>
            </a:extLst>
          </p:cNvPr>
          <p:cNvSpPr>
            <a:spLocks noGrp="1"/>
          </p:cNvSpPr>
          <p:nvPr>
            <p:ph type="body" idx="1"/>
          </p:nvPr>
        </p:nvSpPr>
        <p:spPr/>
        <p:txBody>
          <a:bodyPr/>
          <a:lstStyle/>
          <a:p>
            <a:r>
              <a:rPr lang="en-US" dirty="0"/>
              <a:t>When a default Niagara station template is used you will find that the Hierarchy, Search and Tag Dictionary services are already installed.</a:t>
            </a:r>
          </a:p>
          <a:p>
            <a:r>
              <a:rPr lang="en-US" dirty="0"/>
              <a:t>For my presentations I will be also adding the Analytic and Dashboard services. As we will be using all of them.</a:t>
            </a:r>
          </a:p>
          <a:p>
            <a:endParaRPr lang="en-US" dirty="0"/>
          </a:p>
        </p:txBody>
      </p:sp>
      <p:sp>
        <p:nvSpPr>
          <p:cNvPr id="4" name="Slide Number Placeholder 3">
            <a:extLst>
              <a:ext uri="{FF2B5EF4-FFF2-40B4-BE49-F238E27FC236}">
                <a16:creationId xmlns:a16="http://schemas.microsoft.com/office/drawing/2014/main" id="{7D612825-E140-7A4D-AADF-6B2737A9551D}"/>
              </a:ext>
            </a:extLst>
          </p:cNvPr>
          <p:cNvSpPr>
            <a:spLocks noGrp="1"/>
          </p:cNvSpPr>
          <p:nvPr>
            <p:ph type="sldNum" sz="quarter" idx="5"/>
          </p:nvPr>
        </p:nvSpPr>
        <p:spPr/>
        <p:txBody>
          <a:bodyPr/>
          <a:lstStyle/>
          <a:p>
            <a:fld id="{136F43D3-7BCC-43D4-8691-F84E12BFE2BF}" type="slidenum">
              <a:rPr lang="en-US" smtClean="0"/>
              <a:t>4</a:t>
            </a:fld>
            <a:endParaRPr lang="en-US" dirty="0"/>
          </a:p>
        </p:txBody>
      </p:sp>
    </p:spTree>
    <p:extLst>
      <p:ext uri="{BB962C8B-B14F-4D97-AF65-F5344CB8AC3E}">
        <p14:creationId xmlns:p14="http://schemas.microsoft.com/office/powerpoint/2010/main" val="279960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51CAA-C501-996A-BA96-30B4B4948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2F69B-2372-B368-E9C3-A40C0B270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B2CCE-89AC-385C-AB6D-9A0AAF7B20DD}"/>
              </a:ext>
            </a:extLst>
          </p:cNvPr>
          <p:cNvSpPr>
            <a:spLocks noGrp="1"/>
          </p:cNvSpPr>
          <p:nvPr>
            <p:ph type="body" idx="1"/>
          </p:nvPr>
        </p:nvSpPr>
        <p:spPr/>
        <p:txBody>
          <a:bodyPr/>
          <a:lstStyle/>
          <a:p>
            <a:r>
              <a:rPr lang="en-US" dirty="0"/>
              <a:t>The Niagara tag dictionary is always your 1</a:t>
            </a:r>
            <a:r>
              <a:rPr lang="en-US" baseline="30000" dirty="0"/>
              <a:t>st</a:t>
            </a:r>
            <a:r>
              <a:rPr lang="en-US" dirty="0"/>
              <a:t> pre installed dictionary and is mainly comprised of smart tags  and relations that are implied to components automatically.</a:t>
            </a:r>
          </a:p>
          <a:p>
            <a:r>
              <a:rPr lang="en-US" dirty="0"/>
              <a:t>In the upcoming release of Niagara 4.14 you will have two additional items to add to your tool box.</a:t>
            </a:r>
          </a:p>
          <a:p>
            <a:pPr>
              <a:lnSpc>
                <a:spcPct val="100000"/>
              </a:lnSpc>
            </a:pPr>
            <a:endParaRPr lang="en-US" b="1" dirty="0"/>
          </a:p>
          <a:p>
            <a:pPr>
              <a:lnSpc>
                <a:spcPct val="100000"/>
              </a:lnSpc>
            </a:pPr>
            <a:r>
              <a:rPr lang="en-US" b="1" dirty="0"/>
              <a:t>n:alarmablePoint marker tag : </a:t>
            </a:r>
            <a:r>
              <a:rPr lang="en-US" b="0" dirty="0"/>
              <a:t>this tag is </a:t>
            </a:r>
            <a:r>
              <a:rPr lang="en-US" dirty="0"/>
              <a:t>implied and added to a type class of … control:ControlPoint with a … child Alarm:AlarmSourceExt</a:t>
            </a:r>
          </a:p>
          <a:p>
            <a:pPr>
              <a:lnSpc>
                <a:spcPct val="100000"/>
              </a:lnSpc>
            </a:pPr>
            <a:endParaRPr lang="en-US" dirty="0"/>
          </a:p>
          <a:p>
            <a:pPr>
              <a:lnSpc>
                <a:spcPct val="100000"/>
              </a:lnSpc>
            </a:pPr>
            <a:r>
              <a:rPr lang="en-US" b="0" dirty="0"/>
              <a:t>We also have a </a:t>
            </a:r>
            <a:r>
              <a:rPr lang="en-US" b="1" dirty="0"/>
              <a:t>Not </a:t>
            </a:r>
            <a:r>
              <a:rPr lang="en-US" b="0" dirty="0"/>
              <a:t>rule</a:t>
            </a:r>
            <a:r>
              <a:rPr lang="en-US" b="1" dirty="0"/>
              <a:t> </a:t>
            </a:r>
            <a:r>
              <a:rPr lang="en-US" b="0" dirty="0"/>
              <a:t>and </a:t>
            </a:r>
            <a:r>
              <a:rPr lang="en-US" b="1" dirty="0"/>
              <a:t>Not</a:t>
            </a:r>
            <a:r>
              <a:rPr lang="en-US" b="0" dirty="0"/>
              <a:t> to give you more flexibility when defining your Hierarchies.</a:t>
            </a:r>
          </a:p>
          <a:p>
            <a:endParaRPr lang="en-US" dirty="0"/>
          </a:p>
          <a:p>
            <a:endParaRPr lang="en-US" dirty="0"/>
          </a:p>
        </p:txBody>
      </p:sp>
      <p:sp>
        <p:nvSpPr>
          <p:cNvPr id="4" name="Slide Number Placeholder 3">
            <a:extLst>
              <a:ext uri="{FF2B5EF4-FFF2-40B4-BE49-F238E27FC236}">
                <a16:creationId xmlns:a16="http://schemas.microsoft.com/office/drawing/2014/main" id="{E3BD6A6F-ADF2-A0FA-DE00-D679104460F9}"/>
              </a:ext>
            </a:extLst>
          </p:cNvPr>
          <p:cNvSpPr>
            <a:spLocks noGrp="1"/>
          </p:cNvSpPr>
          <p:nvPr>
            <p:ph type="sldNum" sz="quarter" idx="5"/>
          </p:nvPr>
        </p:nvSpPr>
        <p:spPr/>
        <p:txBody>
          <a:bodyPr/>
          <a:lstStyle/>
          <a:p>
            <a:fld id="{136F43D3-7BCC-43D4-8691-F84E12BFE2BF}" type="slidenum">
              <a:rPr lang="en-US" smtClean="0"/>
              <a:t>5</a:t>
            </a:fld>
            <a:endParaRPr lang="en-US" dirty="0"/>
          </a:p>
        </p:txBody>
      </p:sp>
    </p:spTree>
    <p:extLst>
      <p:ext uri="{BB962C8B-B14F-4D97-AF65-F5344CB8AC3E}">
        <p14:creationId xmlns:p14="http://schemas.microsoft.com/office/powerpoint/2010/main" val="236252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95738-70B6-9950-A3FD-85EE9C9D9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C2952-57EC-C4F9-2304-396EEA2BC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0E55C-5525-63FA-5D6E-41F5254929E8}"/>
              </a:ext>
            </a:extLst>
          </p:cNvPr>
          <p:cNvSpPr>
            <a:spLocks noGrp="1"/>
          </p:cNvSpPr>
          <p:nvPr>
            <p:ph type="body" idx="1"/>
          </p:nvPr>
        </p:nvSpPr>
        <p:spPr/>
        <p:txBody>
          <a:bodyPr/>
          <a:lstStyle/>
          <a:p>
            <a:r>
              <a:rPr lang="en-US" dirty="0"/>
              <a:t>Niagara has had the Haystack 3 tag dictionary since version 4.4 and as of 4.13 we have introduced the Haystack 4 tag dictionary.</a:t>
            </a:r>
          </a:p>
          <a:p>
            <a:r>
              <a:rPr lang="en-US" dirty="0"/>
              <a:t>Some of the notable features and changes are;</a:t>
            </a:r>
          </a:p>
          <a:p>
            <a:r>
              <a:rPr lang="en-US" dirty="0"/>
              <a:t>The use of Nspace ID vs the hand ord for the haystack ID tag</a:t>
            </a:r>
          </a:p>
          <a:p>
            <a:r>
              <a:rPr lang="en-US" dirty="0"/>
              <a:t>50 of the 230 haystack 3 tags have been modified to support the newer schema</a:t>
            </a:r>
          </a:p>
          <a:p>
            <a:r>
              <a:rPr lang="en-US" dirty="0"/>
              <a:t>In Niagara we have added the function to migrate  direct haystack 3 tags to haystack 4 while keeping the Haystack 3 tags in place.</a:t>
            </a:r>
          </a:p>
          <a:p>
            <a:endParaRPr lang="en-US" dirty="0"/>
          </a:p>
        </p:txBody>
      </p:sp>
      <p:sp>
        <p:nvSpPr>
          <p:cNvPr id="4" name="Slide Number Placeholder 3">
            <a:extLst>
              <a:ext uri="{FF2B5EF4-FFF2-40B4-BE49-F238E27FC236}">
                <a16:creationId xmlns:a16="http://schemas.microsoft.com/office/drawing/2014/main" id="{42ED2FBE-9DC4-EA9C-0E8E-2C3C0D95819E}"/>
              </a:ext>
            </a:extLst>
          </p:cNvPr>
          <p:cNvSpPr>
            <a:spLocks noGrp="1"/>
          </p:cNvSpPr>
          <p:nvPr>
            <p:ph type="sldNum" sz="quarter" idx="5"/>
          </p:nvPr>
        </p:nvSpPr>
        <p:spPr/>
        <p:txBody>
          <a:bodyPr/>
          <a:lstStyle/>
          <a:p>
            <a:fld id="{136F43D3-7BCC-43D4-8691-F84E12BFE2BF}" type="slidenum">
              <a:rPr lang="en-US" smtClean="0"/>
              <a:t>6</a:t>
            </a:fld>
            <a:endParaRPr lang="en-US" dirty="0"/>
          </a:p>
        </p:txBody>
      </p:sp>
    </p:spTree>
    <p:extLst>
      <p:ext uri="{BB962C8B-B14F-4D97-AF65-F5344CB8AC3E}">
        <p14:creationId xmlns:p14="http://schemas.microsoft.com/office/powerpoint/2010/main" val="379945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063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720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7282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2FE03-E2FE-154F-ADCA-11C13967A16A}"/>
              </a:ext>
            </a:extLst>
          </p:cNvPr>
          <p:cNvPicPr>
            <a:picLocks noChangeAspect="1"/>
          </p:cNvPicPr>
          <p:nvPr userDrawn="1"/>
        </p:nvPicPr>
        <p:blipFill>
          <a:blip r:embed="rId2"/>
          <a:srcRect/>
          <a:stretch/>
        </p:blipFill>
        <p:spPr>
          <a:xfrm>
            <a:off x="5766" y="761"/>
            <a:ext cx="9132465" cy="5141975"/>
          </a:xfrm>
          <a:prstGeom prst="rect">
            <a:avLst/>
          </a:prstGeom>
        </p:spPr>
      </p:pic>
      <p:sp>
        <p:nvSpPr>
          <p:cNvPr id="4" name="Title 1">
            <a:extLst>
              <a:ext uri="{FF2B5EF4-FFF2-40B4-BE49-F238E27FC236}">
                <a16:creationId xmlns:a16="http://schemas.microsoft.com/office/drawing/2014/main" id="{5A9F0371-F92B-8644-88D1-F5408253E2FC}"/>
              </a:ext>
            </a:extLst>
          </p:cNvPr>
          <p:cNvSpPr>
            <a:spLocks noGrp="1"/>
          </p:cNvSpPr>
          <p:nvPr>
            <p:ph type="ctrTitle" hasCustomPrompt="1"/>
          </p:nvPr>
        </p:nvSpPr>
        <p:spPr>
          <a:xfrm>
            <a:off x="291189" y="1259384"/>
            <a:ext cx="6192762" cy="1103540"/>
          </a:xfrm>
        </p:spPr>
        <p:txBody>
          <a:bodyPr anchor="b">
            <a:normAutofit/>
          </a:bodyPr>
          <a:lstStyle>
            <a:lvl1pPr algn="l">
              <a:defRPr sz="3200" baseline="0">
                <a:solidFill>
                  <a:schemeClr val="bg1"/>
                </a:solidFill>
              </a:defRPr>
            </a:lvl1pPr>
          </a:lstStyle>
          <a:p>
            <a:r>
              <a:rPr lang="en-US" dirty="0"/>
              <a:t>Presentation Title</a:t>
            </a:r>
          </a:p>
        </p:txBody>
      </p:sp>
      <p:sp>
        <p:nvSpPr>
          <p:cNvPr id="5" name="Subtitle 2">
            <a:extLst>
              <a:ext uri="{FF2B5EF4-FFF2-40B4-BE49-F238E27FC236}">
                <a16:creationId xmlns:a16="http://schemas.microsoft.com/office/drawing/2014/main" id="{69862361-6928-8545-9887-E2212FCA59B1}"/>
              </a:ext>
            </a:extLst>
          </p:cNvPr>
          <p:cNvSpPr>
            <a:spLocks noGrp="1"/>
          </p:cNvSpPr>
          <p:nvPr>
            <p:ph type="subTitle" idx="1" hasCustomPrompt="1"/>
          </p:nvPr>
        </p:nvSpPr>
        <p:spPr>
          <a:xfrm>
            <a:off x="278195" y="297997"/>
            <a:ext cx="8587619" cy="766432"/>
          </a:xfrm>
          <a:ln>
            <a:noFill/>
          </a:ln>
          <a:effectLst/>
        </p:spPr>
        <p:style>
          <a:lnRef idx="2">
            <a:schemeClr val="accent1"/>
          </a:lnRef>
          <a:fillRef idx="0">
            <a:schemeClr val="accent1"/>
          </a:fillRef>
          <a:effectRef idx="1">
            <a:schemeClr val="accent1"/>
          </a:effectRef>
          <a:fontRef idx="minor">
            <a:schemeClr val="tx1"/>
          </a:fontRef>
        </p:style>
        <p:txBody>
          <a:bodyPr>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SESSION TITLE</a:t>
            </a:r>
          </a:p>
        </p:txBody>
      </p:sp>
      <p:sp>
        <p:nvSpPr>
          <p:cNvPr id="6" name="Picture Placeholder 8">
            <a:extLst>
              <a:ext uri="{FF2B5EF4-FFF2-40B4-BE49-F238E27FC236}">
                <a16:creationId xmlns:a16="http://schemas.microsoft.com/office/drawing/2014/main" id="{B3A4C601-5B63-D84B-908F-3B2928DD506B}"/>
              </a:ext>
            </a:extLst>
          </p:cNvPr>
          <p:cNvSpPr>
            <a:spLocks noGrp="1"/>
          </p:cNvSpPr>
          <p:nvPr>
            <p:ph type="pic" sz="quarter" idx="10" hasCustomPrompt="1"/>
          </p:nvPr>
        </p:nvSpPr>
        <p:spPr>
          <a:xfrm>
            <a:off x="278196" y="2645403"/>
            <a:ext cx="1592406" cy="1792958"/>
          </a:xfrm>
          <a:solidFill>
            <a:schemeClr val="bg1"/>
          </a:solidFill>
          <a:effectLst/>
        </p:spPr>
        <p:txBody>
          <a:bodyPr/>
          <a:lstStyle>
            <a:lvl1pPr marL="0" indent="0">
              <a:buNone/>
              <a:defRPr>
                <a:solidFill>
                  <a:schemeClr val="bg1"/>
                </a:solidFill>
                <a:effectLst/>
              </a:defRPr>
            </a:lvl1pPr>
          </a:lstStyle>
          <a:p>
            <a:r>
              <a:rPr lang="en-US" dirty="0"/>
              <a:t>/,</a:t>
            </a:r>
          </a:p>
        </p:txBody>
      </p:sp>
      <p:cxnSp>
        <p:nvCxnSpPr>
          <p:cNvPr id="7" name="Straight Connector 6">
            <a:extLst>
              <a:ext uri="{FF2B5EF4-FFF2-40B4-BE49-F238E27FC236}">
                <a16:creationId xmlns:a16="http://schemas.microsoft.com/office/drawing/2014/main" id="{B78DFD4C-6124-0143-9F82-2154976C746D}"/>
              </a:ext>
            </a:extLst>
          </p:cNvPr>
          <p:cNvCxnSpPr/>
          <p:nvPr userDrawn="1"/>
        </p:nvCxnSpPr>
        <p:spPr>
          <a:xfrm flipH="1">
            <a:off x="278195" y="737840"/>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23">
            <a:extLst>
              <a:ext uri="{FF2B5EF4-FFF2-40B4-BE49-F238E27FC236}">
                <a16:creationId xmlns:a16="http://schemas.microsoft.com/office/drawing/2014/main" id="{8875040B-2E2A-3A4E-9C2B-418101F7C9FC}"/>
              </a:ext>
            </a:extLst>
          </p:cNvPr>
          <p:cNvSpPr>
            <a:spLocks noGrp="1"/>
          </p:cNvSpPr>
          <p:nvPr>
            <p:ph type="body" sz="quarter" idx="12" hasCustomPrompt="1"/>
          </p:nvPr>
        </p:nvSpPr>
        <p:spPr>
          <a:xfrm>
            <a:off x="1966308" y="3592223"/>
            <a:ext cx="4780274" cy="846138"/>
          </a:xfrm>
        </p:spPr>
        <p:txBody>
          <a:bodyPr>
            <a:noAutofit/>
          </a:bodyPr>
          <a:lstStyle>
            <a:lvl1pPr marL="3175" indent="0">
              <a:buNone/>
              <a:defRPr sz="2400">
                <a:solidFill>
                  <a:schemeClr val="bg1"/>
                </a:solidFill>
              </a:defRPr>
            </a:lvl1pPr>
            <a:lvl2pPr marL="3175" indent="0">
              <a:buNone/>
              <a:defRPr sz="2400"/>
            </a:lvl2pPr>
            <a:lvl3pPr marL="3175" indent="0">
              <a:buNone/>
              <a:defRPr sz="2400"/>
            </a:lvl3pPr>
            <a:lvl4pPr marL="3175" indent="0">
              <a:buNone/>
              <a:defRPr sz="2400"/>
            </a:lvl4pPr>
            <a:lvl5pPr marL="3175" indent="0">
              <a:buNone/>
              <a:defRPr sz="2400"/>
            </a:lvl5pPr>
          </a:lstStyle>
          <a:p>
            <a:pPr lvl="0"/>
            <a:r>
              <a:rPr lang="en-US" dirty="0"/>
              <a:t>Speaker Name</a:t>
            </a:r>
          </a:p>
        </p:txBody>
      </p:sp>
    </p:spTree>
    <p:extLst>
      <p:ext uri="{BB962C8B-B14F-4D97-AF65-F5344CB8AC3E}">
        <p14:creationId xmlns:p14="http://schemas.microsoft.com/office/powerpoint/2010/main" val="36990172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FF8D9DA-EC74-40E8-978E-3C31C69F54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0062"/>
          <a:stretch/>
        </p:blipFill>
        <p:spPr>
          <a:xfrm>
            <a:off x="0" y="4636614"/>
            <a:ext cx="9144000" cy="511649"/>
          </a:xfrm>
          <a:prstGeom prst="rect">
            <a:avLst/>
          </a:prstGeom>
        </p:spPr>
      </p:pic>
      <p:sp>
        <p:nvSpPr>
          <p:cNvPr id="6" name="Slide Number Placeholder 5">
            <a:extLst>
              <a:ext uri="{FF2B5EF4-FFF2-40B4-BE49-F238E27FC236}">
                <a16:creationId xmlns:a16="http://schemas.microsoft.com/office/drawing/2014/main" id="{86355DD7-F11A-4F35-8322-7F214E553CEF}"/>
              </a:ext>
            </a:extLst>
          </p:cNvPr>
          <p:cNvSpPr>
            <a:spLocks noGrp="1"/>
          </p:cNvSpPr>
          <p:nvPr>
            <p:ph type="sldNum" sz="quarter" idx="12"/>
          </p:nvPr>
        </p:nvSpPr>
        <p:spPr>
          <a:xfrm>
            <a:off x="8515351" y="4742697"/>
            <a:ext cx="664490" cy="274892"/>
          </a:xfrm>
        </p:spPr>
        <p:txBody>
          <a:bodyPr/>
          <a:lstStyle>
            <a:lvl1pPr algn="ctr">
              <a:defRPr sz="700">
                <a:solidFill>
                  <a:schemeClr val="bg1"/>
                </a:solidFill>
                <a:latin typeface="Gotham Light" pitchFamily="50" charset="0"/>
                <a:cs typeface="Gotham Light" pitchFamily="50" charset="0"/>
              </a:defRPr>
            </a:lvl1pPr>
          </a:lstStyle>
          <a:p>
            <a:fld id="{0B563F21-38B8-489F-993E-A8633220B18A}" type="slidenum">
              <a:rPr lang="en-US" smtClean="0"/>
              <a:pPr/>
              <a:t>‹#›</a:t>
            </a:fld>
            <a:endParaRPr lang="en-US" dirty="0"/>
          </a:p>
        </p:txBody>
      </p:sp>
      <p:pic>
        <p:nvPicPr>
          <p:cNvPr id="9" name="Picture 8">
            <a:extLst>
              <a:ext uri="{FF2B5EF4-FFF2-40B4-BE49-F238E27FC236}">
                <a16:creationId xmlns:a16="http://schemas.microsoft.com/office/drawing/2014/main" id="{1B8C3016-0AC6-460F-BA5E-AA62CE005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7049" y="4809726"/>
            <a:ext cx="928302" cy="165424"/>
          </a:xfrm>
          <a:prstGeom prst="rect">
            <a:avLst/>
          </a:prstGeom>
        </p:spPr>
      </p:pic>
      <p:sp>
        <p:nvSpPr>
          <p:cNvPr id="4" name="Title 1">
            <a:extLst>
              <a:ext uri="{FF2B5EF4-FFF2-40B4-BE49-F238E27FC236}">
                <a16:creationId xmlns:a16="http://schemas.microsoft.com/office/drawing/2014/main" id="{DDEE6891-F7DC-5DAC-D8DA-1B1FDB25C0E0}"/>
              </a:ext>
            </a:extLst>
          </p:cNvPr>
          <p:cNvSpPr>
            <a:spLocks noGrp="1"/>
          </p:cNvSpPr>
          <p:nvPr>
            <p:ph type="title" hasCustomPrompt="1"/>
          </p:nvPr>
        </p:nvSpPr>
        <p:spPr>
          <a:xfrm>
            <a:off x="109728" y="109830"/>
            <a:ext cx="7886700" cy="995093"/>
          </a:xfrm>
        </p:spPr>
        <p:txBody>
          <a:bodyPr>
            <a:normAutofit/>
          </a:bodyPr>
          <a:lstStyle>
            <a:lvl1pPr>
              <a:defRPr lang="en-US" sz="2700" kern="1200">
                <a:solidFill>
                  <a:srgbClr val="1E86C8"/>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A964C5E1-6C91-4F17-7EBC-2AA9E2F61D58}"/>
              </a:ext>
            </a:extLst>
          </p:cNvPr>
          <p:cNvSpPr>
            <a:spLocks noGrp="1"/>
          </p:cNvSpPr>
          <p:nvPr>
            <p:ph idx="1"/>
          </p:nvPr>
        </p:nvSpPr>
        <p:spPr>
          <a:xfrm>
            <a:off x="109728" y="1173138"/>
            <a:ext cx="7886700" cy="3265333"/>
          </a:xfrm>
        </p:spPr>
        <p:txBody>
          <a:bodyPr>
            <a:normAutofit/>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500">
                <a:latin typeface="Open Sans" panose="020B0606030504020204" pitchFamily="34" charset="0"/>
                <a:ea typeface="Open Sans" panose="020B0606030504020204" pitchFamily="34" charset="0"/>
                <a:cs typeface="Open Sans" panose="020B0606030504020204" pitchFamily="34" charset="0"/>
              </a:defRPr>
            </a:lvl2pPr>
            <a:lvl3pPr>
              <a:defRPr sz="1350">
                <a:latin typeface="Open Sans" panose="020B0606030504020204" pitchFamily="34" charset="0"/>
                <a:ea typeface="Open Sans" panose="020B0606030504020204" pitchFamily="34" charset="0"/>
                <a:cs typeface="Open Sans" panose="020B0606030504020204" pitchFamily="34" charset="0"/>
              </a:defRPr>
            </a:lvl3pPr>
            <a:lvl4pPr>
              <a:defRPr sz="1350">
                <a:latin typeface="Open Sans" panose="020B0606030504020204" pitchFamily="34" charset="0"/>
                <a:ea typeface="Open Sans" panose="020B0606030504020204" pitchFamily="34" charset="0"/>
                <a:cs typeface="Open Sans" panose="020B0606030504020204" pitchFamily="34" charset="0"/>
              </a:defRPr>
            </a:lvl4pPr>
            <a:lvl5pPr>
              <a:defRPr sz="135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FB030F14-3B6E-3124-4D8F-A325C63FFE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3508" y="4736293"/>
            <a:ext cx="1371596" cy="318844"/>
          </a:xfrm>
          <a:prstGeom prst="rect">
            <a:avLst/>
          </a:prstGeom>
        </p:spPr>
      </p:pic>
    </p:spTree>
    <p:extLst>
      <p:ext uri="{BB962C8B-B14F-4D97-AF65-F5344CB8AC3E}">
        <p14:creationId xmlns:p14="http://schemas.microsoft.com/office/powerpoint/2010/main" val="223302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 backgroun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984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BFD49-A254-A64F-BCCB-847F57E0C523}"/>
              </a:ext>
            </a:extLst>
          </p:cNvPr>
          <p:cNvSpPr>
            <a:spLocks noGrp="1"/>
          </p:cNvSpPr>
          <p:nvPr>
            <p:ph type="dt" sz="half" idx="10"/>
          </p:nvPr>
        </p:nvSpPr>
        <p:spPr/>
        <p:txBody>
          <a:bodyPr/>
          <a:lstStyle/>
          <a:p>
            <a:fld id="{FD606108-2E20-4CA1-A34A-B1CF599F0370}" type="datetimeFigureOut">
              <a:rPr lang="en-US" smtClean="0"/>
              <a:t>5/7/2025</a:t>
            </a:fld>
            <a:endParaRPr lang="en-US"/>
          </a:p>
        </p:txBody>
      </p:sp>
      <p:sp>
        <p:nvSpPr>
          <p:cNvPr id="3" name="Footer Placeholder 2">
            <a:extLst>
              <a:ext uri="{FF2B5EF4-FFF2-40B4-BE49-F238E27FC236}">
                <a16:creationId xmlns:a16="http://schemas.microsoft.com/office/drawing/2014/main" id="{7FC6C4E3-D943-4685-FE24-72299FD53E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C79C06-580E-2C16-2D72-4CA998CC9893}"/>
              </a:ext>
            </a:extLst>
          </p:cNvPr>
          <p:cNvSpPr>
            <a:spLocks noGrp="1"/>
          </p:cNvSpPr>
          <p:nvPr>
            <p:ph type="sldNum" sz="quarter" idx="12"/>
          </p:nvPr>
        </p:nvSpPr>
        <p:spPr/>
        <p:txBody>
          <a:bodyPr/>
          <a:lstStyle/>
          <a:p>
            <a:fld id="{4EBA291A-7978-4EDB-AA4D-E4EDA2BEE72D}" type="slidenum">
              <a:rPr lang="en-US" smtClean="0"/>
              <a:t>‹#›</a:t>
            </a:fld>
            <a:endParaRPr lang="en-US"/>
          </a:p>
        </p:txBody>
      </p:sp>
    </p:spTree>
    <p:extLst>
      <p:ext uri="{BB962C8B-B14F-4D97-AF65-F5344CB8AC3E}">
        <p14:creationId xmlns:p14="http://schemas.microsoft.com/office/powerpoint/2010/main" val="8293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F23_03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839791" y="1724671"/>
            <a:ext cx="7602536" cy="1541619"/>
          </a:xfrm>
          <a:prstGeom prst="rect">
            <a:avLst/>
          </a:prstGeom>
        </p:spPr>
        <p:txBody>
          <a:bodyPr/>
          <a:lstStyle>
            <a:lvl1pPr marL="0" indent="0">
              <a:spcBef>
                <a:spcPts val="450"/>
              </a:spcBef>
              <a:buNone/>
              <a:defRPr sz="3300" b="0">
                <a:solidFill>
                  <a:schemeClr val="bg1"/>
                </a:solidFill>
                <a:latin typeface="+mj-lt"/>
                <a:ea typeface="Open Sans" panose="020B0606030504020204" pitchFamily="34" charset="0"/>
                <a:cs typeface="Open Sans" panose="020B0606030504020204" pitchFamily="34" charset="0"/>
              </a:defRPr>
            </a:lvl1pPr>
            <a:lvl2pPr marL="400067" indent="0">
              <a:buNone/>
              <a:defRPr sz="2880">
                <a:latin typeface="Arial" panose="020B0604020202020204" pitchFamily="34" charset="0"/>
                <a:cs typeface="Arial" panose="020B0604020202020204" pitchFamily="34" charset="0"/>
              </a:defRPr>
            </a:lvl2pPr>
            <a:lvl3pPr marL="634391" indent="0">
              <a:buNone/>
              <a:defRPr sz="2880">
                <a:latin typeface="Arial" panose="020B0604020202020204" pitchFamily="34" charset="0"/>
                <a:cs typeface="Arial" panose="020B0604020202020204" pitchFamily="34" charset="0"/>
              </a:defRPr>
            </a:lvl3pPr>
            <a:lvl4pPr marL="868715" indent="0">
              <a:buNone/>
              <a:defRPr sz="2880">
                <a:latin typeface="Arial" panose="020B0604020202020204" pitchFamily="34" charset="0"/>
                <a:cs typeface="Arial" panose="020B0604020202020204" pitchFamily="34" charset="0"/>
              </a:defRPr>
            </a:lvl4pPr>
            <a:lvl5pPr marL="1101611" indent="0">
              <a:buNone/>
              <a:defRPr sz="2880">
                <a:latin typeface="Arial" panose="020B0604020202020204" pitchFamily="34" charset="0"/>
                <a:cs typeface="Arial" panose="020B0604020202020204" pitchFamily="34" charset="0"/>
              </a:defRPr>
            </a:lvl5pPr>
          </a:lstStyle>
          <a:p>
            <a:pPr lvl="0"/>
            <a:r>
              <a:rPr lang="en-US" dirty="0"/>
              <a:t>Section</a:t>
            </a:r>
          </a:p>
        </p:txBody>
      </p:sp>
      <p:sp>
        <p:nvSpPr>
          <p:cNvPr id="7" name="Text Placeholder 5"/>
          <p:cNvSpPr>
            <a:spLocks noGrp="1"/>
          </p:cNvSpPr>
          <p:nvPr>
            <p:ph type="body" sz="quarter" idx="11" hasCustomPrompt="1"/>
          </p:nvPr>
        </p:nvSpPr>
        <p:spPr>
          <a:xfrm>
            <a:off x="839791" y="2782270"/>
            <a:ext cx="7602536" cy="484020"/>
          </a:xfrm>
          <a:prstGeom prst="rect">
            <a:avLst/>
          </a:prstGeom>
        </p:spPr>
        <p:txBody>
          <a:bodyPr/>
          <a:lstStyle>
            <a:lvl1pPr marL="0" indent="0">
              <a:spcBef>
                <a:spcPts val="450"/>
              </a:spcBef>
              <a:buNone/>
              <a:defRPr sz="2400">
                <a:solidFill>
                  <a:schemeClr val="bg1"/>
                </a:solidFill>
                <a:latin typeface="+mn-lt"/>
                <a:ea typeface="Open Sans" panose="020B0606030504020204" pitchFamily="34" charset="0"/>
                <a:cs typeface="Open Sans" panose="020B0606030504020204" pitchFamily="34" charset="0"/>
              </a:defRPr>
            </a:lvl1pPr>
            <a:lvl2pPr marL="400067" indent="0">
              <a:buNone/>
              <a:defRPr sz="2880">
                <a:latin typeface="Arial" panose="020B0604020202020204" pitchFamily="34" charset="0"/>
                <a:cs typeface="Arial" panose="020B0604020202020204" pitchFamily="34" charset="0"/>
              </a:defRPr>
            </a:lvl2pPr>
            <a:lvl3pPr marL="634391" indent="0">
              <a:buNone/>
              <a:defRPr sz="2880">
                <a:latin typeface="Arial" panose="020B0604020202020204" pitchFamily="34" charset="0"/>
                <a:cs typeface="Arial" panose="020B0604020202020204" pitchFamily="34" charset="0"/>
              </a:defRPr>
            </a:lvl3pPr>
            <a:lvl4pPr marL="868715" indent="0">
              <a:buNone/>
              <a:defRPr sz="2880">
                <a:latin typeface="Arial" panose="020B0604020202020204" pitchFamily="34" charset="0"/>
                <a:cs typeface="Arial" panose="020B0604020202020204" pitchFamily="34" charset="0"/>
              </a:defRPr>
            </a:lvl4pPr>
            <a:lvl5pPr marL="1101611" indent="0">
              <a:buNone/>
              <a:defRPr sz="2880">
                <a:latin typeface="Arial" panose="020B0604020202020204" pitchFamily="34" charset="0"/>
                <a:cs typeface="Arial" panose="020B0604020202020204" pitchFamily="34" charset="0"/>
              </a:defRPr>
            </a:lvl5pPr>
          </a:lstStyle>
          <a:p>
            <a:pPr lvl="0"/>
            <a:r>
              <a:rPr lang="en-US" dirty="0"/>
              <a:t>Note</a:t>
            </a:r>
          </a:p>
        </p:txBody>
      </p:sp>
    </p:spTree>
    <p:extLst>
      <p:ext uri="{BB962C8B-B14F-4D97-AF65-F5344CB8AC3E}">
        <p14:creationId xmlns:p14="http://schemas.microsoft.com/office/powerpoint/2010/main" val="2001571317"/>
      </p:ext>
    </p:extLst>
  </p:cSld>
  <p:clrMapOvr>
    <a:masterClrMapping/>
  </p:clrMapOvr>
  <p:transition/>
  <p:extLst>
    <p:ext uri="{DCECCB84-F9BA-43D5-87BE-67443E8EF086}">
      <p15:sldGuideLst xmlns:p15="http://schemas.microsoft.com/office/powerpoint/2012/main">
        <p15:guide id="1" pos="3840">
          <p15:clr>
            <a:srgbClr val="FBAE40"/>
          </p15:clr>
        </p15:guide>
        <p15:guide id="2" pos="710">
          <p15:clr>
            <a:srgbClr val="FBAE40"/>
          </p15:clr>
        </p15:guide>
        <p15:guide id="3" pos="7106">
          <p15:clr>
            <a:srgbClr val="FBAE40"/>
          </p15:clr>
        </p15:guide>
        <p15:guide id="4" orient="horz" pos="1449">
          <p15:clr>
            <a:srgbClr val="FBAE40"/>
          </p15:clr>
        </p15:guide>
        <p15:guide id="6" orient="horz" pos="2750">
          <p15:clr>
            <a:srgbClr val="FBAE40"/>
          </p15:clr>
        </p15:guide>
        <p15:guide id="7" orient="horz" pos="23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F23_09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59245"/>
      </p:ext>
    </p:extLst>
  </p:cSld>
  <p:clrMapOvr>
    <a:masterClrMapping/>
  </p:clrMapOvr>
  <p:transition/>
  <p:extLst>
    <p:ext uri="{DCECCB84-F9BA-43D5-87BE-67443E8EF086}">
      <p15:sldGuideLst xmlns:p15="http://schemas.microsoft.com/office/powerpoint/2012/main">
        <p15:guide id="1" pos="3840">
          <p15:clr>
            <a:srgbClr val="FBAE40"/>
          </p15:clr>
        </p15:guide>
        <p15:guide id="2" orient="horz" pos="2160">
          <p15:clr>
            <a:srgbClr val="FBAE40"/>
          </p15:clr>
        </p15:guide>
        <p15:guide id="3" pos="483">
          <p15:clr>
            <a:srgbClr val="FBAE40"/>
          </p15:clr>
        </p15:guide>
        <p15:guide id="5" orient="horz" pos="875">
          <p15:clr>
            <a:srgbClr val="FBAE40"/>
          </p15:clr>
        </p15:guide>
        <p15:guide id="6" orient="horz" pos="648">
          <p15:clr>
            <a:srgbClr val="FBAE40"/>
          </p15:clr>
        </p15:guide>
        <p15:guide id="7" orient="horz" pos="89">
          <p15:clr>
            <a:srgbClr val="FBAE40"/>
          </p15:clr>
        </p15:guide>
        <p15:guide id="8" pos="196">
          <p15:clr>
            <a:srgbClr val="FBAE40"/>
          </p15:clr>
        </p15:guide>
        <p15:guide id="9" pos="710">
          <p15:clr>
            <a:srgbClr val="FBAE40"/>
          </p15:clr>
        </p15:guide>
        <p15:guide id="10" orient="horz" pos="3672">
          <p15:clr>
            <a:srgbClr val="FBAE40"/>
          </p15:clr>
        </p15:guide>
        <p15:guide id="11" pos="7484">
          <p15:clr>
            <a:srgbClr val="FBAE40"/>
          </p15:clr>
        </p15:guide>
        <p15:guide id="12" pos="9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35410" y="4633368"/>
            <a:ext cx="2133600" cy="274097"/>
          </a:xfrm>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14568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8205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0"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10" name="Title 1"/>
          <p:cNvSpPr>
            <a:spLocks noGrp="1"/>
          </p:cNvSpPr>
          <p:nvPr>
            <p:ph type="title"/>
          </p:nvPr>
        </p:nvSpPr>
        <p:spPr>
          <a:xfrm>
            <a:off x="174990" y="102682"/>
            <a:ext cx="8794020" cy="536781"/>
          </a:xfrm>
        </p:spPr>
        <p:txBody>
          <a:bodyPr/>
          <a:lstStyle/>
          <a:p>
            <a:r>
              <a:rPr lang="en-US"/>
              <a:t>Click to edit Master title style</a:t>
            </a:r>
          </a:p>
        </p:txBody>
      </p:sp>
    </p:spTree>
    <p:extLst>
      <p:ext uri="{BB962C8B-B14F-4D97-AF65-F5344CB8AC3E}">
        <p14:creationId xmlns:p14="http://schemas.microsoft.com/office/powerpoint/2010/main" val="370752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0841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976395"/>
            <a:ext cx="3008313" cy="872345"/>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76393"/>
            <a:ext cx="5111750" cy="34827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5" y="1848739"/>
            <a:ext cx="3008313" cy="2610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8"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22763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solidFill>
                  <a:srgbClr val="00000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959568"/>
            <a:ext cx="5486400" cy="2589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9233"/>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9"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414087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03705"/>
            <a:ext cx="8229600" cy="33976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347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69619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srcRect/>
          <a:stretch/>
        </p:blipFill>
        <p:spPr>
          <a:xfrm>
            <a:off x="5766" y="762"/>
            <a:ext cx="9132465" cy="5141975"/>
          </a:xfrm>
          <a:prstGeom prst="rect">
            <a:avLst/>
          </a:prstGeom>
        </p:spPr>
      </p:pic>
      <p:sp>
        <p:nvSpPr>
          <p:cNvPr id="2" name="Title Placeholder 1"/>
          <p:cNvSpPr>
            <a:spLocks noGrp="1"/>
          </p:cNvSpPr>
          <p:nvPr>
            <p:ph type="title"/>
          </p:nvPr>
        </p:nvSpPr>
        <p:spPr>
          <a:xfrm>
            <a:off x="174990" y="102682"/>
            <a:ext cx="8794020" cy="53678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5410" y="4817784"/>
            <a:ext cx="2133600" cy="274097"/>
          </a:xfrm>
          <a:prstGeom prst="rect">
            <a:avLst/>
          </a:prstGeom>
        </p:spPr>
        <p:txBody>
          <a:bodyPr vert="horz" lIns="91440" tIns="45720" rIns="91440" bIns="45720" rtlCol="0" anchor="ctr"/>
          <a:lstStyle>
            <a:lvl1pPr algn="r">
              <a:defRPr sz="1200" b="0">
                <a:solidFill>
                  <a:schemeClr val="bg1"/>
                </a:solidFill>
                <a:latin typeface="+mn-lt"/>
                <a:cs typeface="Avenir Next Regular"/>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75622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p:txStyles>
    <p:titleStyle>
      <a:lvl1pPr algn="ctr" defTabSz="457200" rtl="0" eaLnBrk="1" latinLnBrk="0" hangingPunct="1">
        <a:spcBef>
          <a:spcPct val="0"/>
        </a:spcBef>
        <a:buNone/>
        <a:defRPr sz="3600" kern="1200">
          <a:solidFill>
            <a:srgbClr val="000000"/>
          </a:solidFill>
          <a:latin typeface="+mj-lt"/>
          <a:ea typeface="+mj-ea"/>
          <a:cs typeface="Avenir Next Regular"/>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15.sv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svg"/><Relationship Id="rId7" Type="http://schemas.openxmlformats.org/officeDocument/2006/relationships/image" Target="../media/image38.sv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6.sv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2.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project-haystack.org/doc/docHaystack/Changes3to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ED89-CD66-5D40-B2EE-6EEF4169BFC8}"/>
              </a:ext>
            </a:extLst>
          </p:cNvPr>
          <p:cNvSpPr>
            <a:spLocks noGrp="1"/>
          </p:cNvSpPr>
          <p:nvPr>
            <p:ph type="ctrTitle"/>
          </p:nvPr>
        </p:nvSpPr>
        <p:spPr>
          <a:xfrm>
            <a:off x="291189" y="1259384"/>
            <a:ext cx="8384460" cy="1103540"/>
          </a:xfrm>
        </p:spPr>
        <p:txBody>
          <a:bodyPr>
            <a:normAutofit fontScale="90000"/>
          </a:bodyPr>
          <a:lstStyle/>
          <a:p>
            <a:r>
              <a:rPr lang="en-US" b="0" i="1" dirty="0">
                <a:effectLst/>
                <a:latin typeface="Open Sans" panose="020B0606030504020204" pitchFamily="34" charset="0"/>
              </a:rPr>
              <a:t>Coming Era of More Standard and Collaborative Controls Retrofit and Commissioning Workflows</a:t>
            </a:r>
            <a:endParaRPr lang="en-US" dirty="0"/>
          </a:p>
        </p:txBody>
      </p:sp>
      <p:sp>
        <p:nvSpPr>
          <p:cNvPr id="3" name="Subtitle 2">
            <a:extLst>
              <a:ext uri="{FF2B5EF4-FFF2-40B4-BE49-F238E27FC236}">
                <a16:creationId xmlns:a16="http://schemas.microsoft.com/office/drawing/2014/main" id="{5C0FFCA9-A044-D944-9737-6474731B27AF}"/>
              </a:ext>
            </a:extLst>
          </p:cNvPr>
          <p:cNvSpPr>
            <a:spLocks noGrp="1"/>
          </p:cNvSpPr>
          <p:nvPr>
            <p:ph type="subTitle" idx="1"/>
          </p:nvPr>
        </p:nvSpPr>
        <p:spPr>
          <a:ln>
            <a:noFill/>
          </a:ln>
        </p:spPr>
        <p:txBody>
          <a:bodyPr/>
          <a:lstStyle/>
          <a:p>
            <a:r>
              <a:rPr lang="en-US" b="1" i="0" dirty="0">
                <a:effectLst/>
                <a:latin typeface="Open Sans" panose="020B0606030504020204" pitchFamily="34" charset="0"/>
              </a:rPr>
              <a:t>TECHNICAL TRACK – Session 2</a:t>
            </a:r>
            <a:r>
              <a:rPr lang="en-US" b="0" i="0" dirty="0">
                <a:effectLst/>
                <a:latin typeface="Open Sans" panose="020B0606030504020204" pitchFamily="34" charset="0"/>
              </a:rPr>
              <a:t>  |  National Ballroom A</a:t>
            </a:r>
            <a:endParaRPr lang="en-US" dirty="0"/>
          </a:p>
        </p:txBody>
      </p:sp>
      <p:pic>
        <p:nvPicPr>
          <p:cNvPr id="6" name="Picture Placeholder 5">
            <a:extLst>
              <a:ext uri="{FF2B5EF4-FFF2-40B4-BE49-F238E27FC236}">
                <a16:creationId xmlns:a16="http://schemas.microsoft.com/office/drawing/2014/main" id="{529B546F-43A6-C38A-3190-9BFB396152D3}"/>
              </a:ext>
            </a:extLst>
          </p:cNvPr>
          <p:cNvPicPr>
            <a:picLocks noGrp="1" noChangeAspect="1"/>
          </p:cNvPicPr>
          <p:nvPr>
            <p:ph type="pic" sz="quarter" idx="10"/>
          </p:nvPr>
        </p:nvPicPr>
        <p:blipFill>
          <a:blip r:embed="rId2"/>
          <a:srcRect l="1181" r="1181"/>
          <a:stretch>
            <a:fillRect/>
          </a:stretch>
        </p:blipFill>
        <p:spPr>
          <a:prstGeom prst="rect">
            <a:avLst/>
          </a:prstGeom>
        </p:spPr>
      </p:pic>
      <p:sp>
        <p:nvSpPr>
          <p:cNvPr id="5" name="Text Placeholder 4">
            <a:extLst>
              <a:ext uri="{FF2B5EF4-FFF2-40B4-BE49-F238E27FC236}">
                <a16:creationId xmlns:a16="http://schemas.microsoft.com/office/drawing/2014/main" id="{A3038BBC-76B7-6246-98C0-9AC289316B86}"/>
              </a:ext>
            </a:extLst>
          </p:cNvPr>
          <p:cNvSpPr>
            <a:spLocks noGrp="1"/>
          </p:cNvSpPr>
          <p:nvPr>
            <p:ph type="body" sz="quarter" idx="12"/>
          </p:nvPr>
        </p:nvSpPr>
        <p:spPr/>
        <p:txBody>
          <a:bodyPr/>
          <a:lstStyle/>
          <a:p>
            <a:r>
              <a:rPr lang="en-US" dirty="0"/>
              <a:t>Kevin Mamajek</a:t>
            </a:r>
          </a:p>
        </p:txBody>
      </p:sp>
    </p:spTree>
    <p:extLst>
      <p:ext uri="{BB962C8B-B14F-4D97-AF65-F5344CB8AC3E}">
        <p14:creationId xmlns:p14="http://schemas.microsoft.com/office/powerpoint/2010/main" val="95821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B3EA20-521D-61B6-0246-D661E9169158}"/>
              </a:ext>
            </a:extLst>
          </p:cNvPr>
          <p:cNvPicPr>
            <a:picLocks noChangeAspect="1"/>
          </p:cNvPicPr>
          <p:nvPr/>
        </p:nvPicPr>
        <p:blipFill>
          <a:blip r:embed="rId2"/>
          <a:stretch>
            <a:fillRect/>
          </a:stretch>
        </p:blipFill>
        <p:spPr>
          <a:xfrm>
            <a:off x="2260474" y="4763"/>
            <a:ext cx="6793822" cy="5143500"/>
          </a:xfrm>
          <a:prstGeom prst="rect">
            <a:avLst/>
          </a:prstGeom>
        </p:spPr>
      </p:pic>
      <p:sp>
        <p:nvSpPr>
          <p:cNvPr id="6" name="Rectangle 5">
            <a:extLst>
              <a:ext uri="{FF2B5EF4-FFF2-40B4-BE49-F238E27FC236}">
                <a16:creationId xmlns:a16="http://schemas.microsoft.com/office/drawing/2014/main" id="{A78391C5-FEE4-BEB6-8BE9-F9D96BB98C5D}"/>
              </a:ext>
            </a:extLst>
          </p:cNvPr>
          <p:cNvSpPr/>
          <p:nvPr/>
        </p:nvSpPr>
        <p:spPr bwMode="auto">
          <a:xfrm rot="16200000">
            <a:off x="-1664602" y="2039973"/>
            <a:ext cx="4232348" cy="436418"/>
          </a:xfrm>
          <a:prstGeom prst="rect">
            <a:avLst/>
          </a:prstGeom>
          <a:solidFill>
            <a:schemeClr val="accent6">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GB" sz="2400" i="1" kern="0" dirty="0">
                <a:latin typeface="Arial" panose="020B0604020202020204" pitchFamily="34" charset="0"/>
                <a:cs typeface="Arial" panose="020B0604020202020204" pitchFamily="34" charset="0"/>
              </a:rPr>
              <a:t>project-haystack.org/doc</a:t>
            </a:r>
            <a:endParaRPr lang="en-US" sz="2400" dirty="0">
              <a:solidFill>
                <a:srgbClr val="000000"/>
              </a:solidFill>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17271675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CD748-8B03-C133-0D7F-1B823EB47A80}"/>
              </a:ext>
            </a:extLst>
          </p:cNvPr>
          <p:cNvPicPr>
            <a:picLocks noChangeAspect="1"/>
          </p:cNvPicPr>
          <p:nvPr/>
        </p:nvPicPr>
        <p:blipFill>
          <a:blip r:embed="rId2"/>
          <a:stretch>
            <a:fillRect/>
          </a:stretch>
        </p:blipFill>
        <p:spPr>
          <a:xfrm>
            <a:off x="2614238" y="0"/>
            <a:ext cx="6071429" cy="4757143"/>
          </a:xfrm>
          <a:prstGeom prst="rect">
            <a:avLst/>
          </a:prstGeom>
        </p:spPr>
      </p:pic>
      <p:sp>
        <p:nvSpPr>
          <p:cNvPr id="4" name="Rectangle 3">
            <a:extLst>
              <a:ext uri="{FF2B5EF4-FFF2-40B4-BE49-F238E27FC236}">
                <a16:creationId xmlns:a16="http://schemas.microsoft.com/office/drawing/2014/main" id="{C9109662-E55D-1611-3DC2-759FC15E247C}"/>
              </a:ext>
            </a:extLst>
          </p:cNvPr>
          <p:cNvSpPr/>
          <p:nvPr/>
        </p:nvSpPr>
        <p:spPr bwMode="auto">
          <a:xfrm rot="16200000">
            <a:off x="-1664602" y="2039973"/>
            <a:ext cx="4232348" cy="436418"/>
          </a:xfrm>
          <a:prstGeom prst="rect">
            <a:avLst/>
          </a:prstGeom>
          <a:solidFill>
            <a:schemeClr val="accent6">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GB" sz="2400" i="1" kern="0" dirty="0">
                <a:latin typeface="Arial" panose="020B0604020202020204" pitchFamily="34" charset="0"/>
                <a:cs typeface="Arial" panose="020B0604020202020204" pitchFamily="34" charset="0"/>
              </a:rPr>
              <a:t>project-haystack.org/doc</a:t>
            </a:r>
            <a:endParaRPr lang="en-US" sz="2400" dirty="0">
              <a:solidFill>
                <a:srgbClr val="000000"/>
              </a:solidFill>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5306696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ll Screen">
            <a:extLst>
              <a:ext uri="{FF2B5EF4-FFF2-40B4-BE49-F238E27FC236}">
                <a16:creationId xmlns:a16="http://schemas.microsoft.com/office/drawing/2014/main" id="{F45B822B-6908-5FB1-C815-AA1447A034D2}"/>
              </a:ext>
            </a:extLst>
          </p:cNvPr>
          <p:cNvPicPr>
            <a:picLocks noChangeAspect="1"/>
          </p:cNvPicPr>
          <p:nvPr/>
        </p:nvPicPr>
        <p:blipFill>
          <a:blip r:embed="rId2"/>
          <a:stretch>
            <a:fillRect/>
          </a:stretch>
        </p:blipFill>
        <p:spPr>
          <a:xfrm>
            <a:off x="1521300" y="2381"/>
            <a:ext cx="7622701" cy="5143500"/>
          </a:xfrm>
          <a:prstGeom prst="rect">
            <a:avLst/>
          </a:prstGeom>
        </p:spPr>
      </p:pic>
      <p:pic>
        <p:nvPicPr>
          <p:cNvPr id="5" name="Selection">
            <a:extLst>
              <a:ext uri="{FF2B5EF4-FFF2-40B4-BE49-F238E27FC236}">
                <a16:creationId xmlns:a16="http://schemas.microsoft.com/office/drawing/2014/main" id="{65BA01C8-2CE4-51B9-4F21-74A69652B203}"/>
              </a:ext>
            </a:extLst>
          </p:cNvPr>
          <p:cNvPicPr>
            <a:picLocks noChangeAspect="1"/>
          </p:cNvPicPr>
          <p:nvPr/>
        </p:nvPicPr>
        <p:blipFill>
          <a:blip r:embed="rId3"/>
          <a:stretch>
            <a:fillRect/>
          </a:stretch>
        </p:blipFill>
        <p:spPr>
          <a:xfrm>
            <a:off x="1521299" y="190339"/>
            <a:ext cx="2414286" cy="2700000"/>
          </a:xfrm>
          <a:prstGeom prst="rect">
            <a:avLst/>
          </a:prstGeom>
          <a:ln>
            <a:noFill/>
          </a:ln>
          <a:effectLst>
            <a:outerShdw blurRad="292100" dist="139700" dir="2700000" algn="tl" rotWithShape="0">
              <a:srgbClr val="333333">
                <a:alpha val="65000"/>
              </a:srgbClr>
            </a:outerShdw>
          </a:effectLst>
        </p:spPr>
      </p:pic>
      <p:pic>
        <p:nvPicPr>
          <p:cNvPr id="7" name="Search for">
            <a:extLst>
              <a:ext uri="{FF2B5EF4-FFF2-40B4-BE49-F238E27FC236}">
                <a16:creationId xmlns:a16="http://schemas.microsoft.com/office/drawing/2014/main" id="{6FA1FB6E-C0EF-BD16-9A06-F23E154907F3}"/>
              </a:ext>
            </a:extLst>
          </p:cNvPr>
          <p:cNvPicPr>
            <a:picLocks noChangeAspect="1"/>
          </p:cNvPicPr>
          <p:nvPr/>
        </p:nvPicPr>
        <p:blipFill>
          <a:blip r:embed="rId4"/>
          <a:stretch>
            <a:fillRect/>
          </a:stretch>
        </p:blipFill>
        <p:spPr>
          <a:xfrm>
            <a:off x="1775350" y="247782"/>
            <a:ext cx="7278572" cy="2721428"/>
          </a:xfrm>
          <a:prstGeom prst="rect">
            <a:avLst/>
          </a:prstGeom>
          <a:ln>
            <a:noFill/>
          </a:ln>
          <a:effectLst>
            <a:outerShdw blurRad="292100" dist="139700" dir="2700000" algn="tl" rotWithShape="0">
              <a:srgbClr val="333333">
                <a:alpha val="65000"/>
              </a:srgbClr>
            </a:outerShdw>
          </a:effectLst>
        </p:spPr>
      </p:pic>
      <p:pic>
        <p:nvPicPr>
          <p:cNvPr id="9" name="Direct and Implied">
            <a:extLst>
              <a:ext uri="{FF2B5EF4-FFF2-40B4-BE49-F238E27FC236}">
                <a16:creationId xmlns:a16="http://schemas.microsoft.com/office/drawing/2014/main" id="{49E5BCBA-BEAA-E93A-EB73-2F1B631C835C}"/>
              </a:ext>
            </a:extLst>
          </p:cNvPr>
          <p:cNvPicPr>
            <a:picLocks noChangeAspect="1"/>
          </p:cNvPicPr>
          <p:nvPr/>
        </p:nvPicPr>
        <p:blipFill>
          <a:blip r:embed="rId5"/>
          <a:stretch>
            <a:fillRect/>
          </a:stretch>
        </p:blipFill>
        <p:spPr>
          <a:xfrm>
            <a:off x="1850752" y="1804555"/>
            <a:ext cx="7228571" cy="3292857"/>
          </a:xfrm>
          <a:prstGeom prst="rect">
            <a:avLst/>
          </a:prstGeom>
          <a:ln>
            <a:noFill/>
          </a:ln>
          <a:effectLst>
            <a:outerShdw blurRad="292100" dist="139700" dir="2700000" algn="tl" rotWithShape="0">
              <a:srgbClr val="333333">
                <a:alpha val="65000"/>
              </a:srgbClr>
            </a:outerShdw>
          </a:effectLst>
        </p:spPr>
      </p:pic>
      <p:pic>
        <p:nvPicPr>
          <p:cNvPr id="12" name="Chef" descr="Chef male with solid fill">
            <a:extLst>
              <a:ext uri="{FF2B5EF4-FFF2-40B4-BE49-F238E27FC236}">
                <a16:creationId xmlns:a16="http://schemas.microsoft.com/office/drawing/2014/main" id="{E1D85C91-7C51-1D57-AA62-6DEED62228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717" y="164302"/>
            <a:ext cx="999200" cy="1016133"/>
          </a:xfrm>
          <a:prstGeom prst="rect">
            <a:avLst/>
          </a:prstGeom>
        </p:spPr>
      </p:pic>
      <p:sp>
        <p:nvSpPr>
          <p:cNvPr id="13" name="Double Bracket 12">
            <a:extLst>
              <a:ext uri="{FF2B5EF4-FFF2-40B4-BE49-F238E27FC236}">
                <a16:creationId xmlns:a16="http://schemas.microsoft.com/office/drawing/2014/main" id="{267EF6D3-5EA6-09BD-0BBC-A4277694DD47}"/>
              </a:ext>
            </a:extLst>
          </p:cNvPr>
          <p:cNvSpPr/>
          <p:nvPr/>
        </p:nvSpPr>
        <p:spPr>
          <a:xfrm rot="16200000">
            <a:off x="-477645" y="2694963"/>
            <a:ext cx="1834349" cy="236453"/>
          </a:xfrm>
          <a:prstGeom prst="bracketPair">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50" dirty="0">
                <a:latin typeface="Arial" panose="020B0604020202020204" pitchFamily="34" charset="0"/>
                <a:cs typeface="Arial" panose="020B0604020202020204" pitchFamily="34" charset="0"/>
              </a:rPr>
              <a:t>h4:vavAirCircuit</a:t>
            </a:r>
          </a:p>
        </p:txBody>
      </p:sp>
      <p:sp>
        <p:nvSpPr>
          <p:cNvPr id="14" name="Double Bracket 13">
            <a:extLst>
              <a:ext uri="{FF2B5EF4-FFF2-40B4-BE49-F238E27FC236}">
                <a16:creationId xmlns:a16="http://schemas.microsoft.com/office/drawing/2014/main" id="{EC308762-3025-07AF-AB0E-32EF0B9F19DC}"/>
              </a:ext>
            </a:extLst>
          </p:cNvPr>
          <p:cNvSpPr/>
          <p:nvPr/>
        </p:nvSpPr>
        <p:spPr>
          <a:xfrm rot="16200000">
            <a:off x="-175210" y="2694963"/>
            <a:ext cx="1834349" cy="236453"/>
          </a:xfrm>
          <a:prstGeom prst="bracketPair">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50" dirty="0">
                <a:latin typeface="Arial" panose="020B0604020202020204" pitchFamily="34" charset="0"/>
                <a:cs typeface="Arial" panose="020B0604020202020204" pitchFamily="34" charset="0"/>
              </a:rPr>
              <a:t>h4:ahuZoneDelivery</a:t>
            </a:r>
          </a:p>
        </p:txBody>
      </p:sp>
      <p:sp>
        <p:nvSpPr>
          <p:cNvPr id="15" name="Double Bracket 14">
            <a:extLst>
              <a:ext uri="{FF2B5EF4-FFF2-40B4-BE49-F238E27FC236}">
                <a16:creationId xmlns:a16="http://schemas.microsoft.com/office/drawing/2014/main" id="{EC1C228D-2CD9-CA37-AC15-8F87207B0F7C}"/>
              </a:ext>
            </a:extLst>
          </p:cNvPr>
          <p:cNvSpPr/>
          <p:nvPr/>
        </p:nvSpPr>
        <p:spPr>
          <a:xfrm rot="16200000">
            <a:off x="127226" y="2694964"/>
            <a:ext cx="1834348" cy="236453"/>
          </a:xfrm>
          <a:prstGeom prst="bracketPair">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50" dirty="0">
                <a:latin typeface="Arial" panose="020B0604020202020204" pitchFamily="34" charset="0"/>
                <a:cs typeface="Arial" panose="020B0604020202020204" pitchFamily="34" charset="0"/>
              </a:rPr>
              <a:t>h4:site</a:t>
            </a:r>
          </a:p>
        </p:txBody>
      </p:sp>
      <p:pic>
        <p:nvPicPr>
          <p:cNvPr id="11" name="Shopping Cart" descr="Shopping cart with solid fill">
            <a:extLst>
              <a:ext uri="{FF2B5EF4-FFF2-40B4-BE49-F238E27FC236}">
                <a16:creationId xmlns:a16="http://schemas.microsoft.com/office/drawing/2014/main" id="{F3B1F0EE-02D5-5E46-1598-A3AEF72F4E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134" y="3104634"/>
            <a:ext cx="1546440" cy="1546440"/>
          </a:xfrm>
          <a:prstGeom prst="rect">
            <a:avLst/>
          </a:prstGeom>
        </p:spPr>
      </p:pic>
      <p:sp>
        <p:nvSpPr>
          <p:cNvPr id="16" name="TextBox 15">
            <a:extLst>
              <a:ext uri="{FF2B5EF4-FFF2-40B4-BE49-F238E27FC236}">
                <a16:creationId xmlns:a16="http://schemas.microsoft.com/office/drawing/2014/main" id="{94919434-CFB0-C7CD-739A-7F8A12F6A38A}"/>
              </a:ext>
            </a:extLst>
          </p:cNvPr>
          <p:cNvSpPr txBox="1"/>
          <p:nvPr/>
        </p:nvSpPr>
        <p:spPr>
          <a:xfrm>
            <a:off x="-2847" y="998575"/>
            <a:ext cx="1305674" cy="738664"/>
          </a:xfrm>
          <a:prstGeom prst="rect">
            <a:avLst/>
          </a:prstGeom>
          <a:noFill/>
        </p:spPr>
        <p:txBody>
          <a:bodyPr wrap="square" rtlCol="0">
            <a:spAutoFit/>
          </a:bodyPr>
          <a:lstStyle/>
          <a:p>
            <a:pPr algn="ctr"/>
            <a:r>
              <a:rPr lang="en-US" sz="2100" dirty="0">
                <a:latin typeface="Arial" panose="020B0604020202020204" pitchFamily="34" charset="0"/>
                <a:cs typeface="Arial" panose="020B0604020202020204" pitchFamily="34" charset="0"/>
              </a:rPr>
              <a:t>Shopping for tags</a:t>
            </a:r>
          </a:p>
        </p:txBody>
      </p:sp>
      <p:sp>
        <p:nvSpPr>
          <p:cNvPr id="17" name="Double Bracket 16">
            <a:extLst>
              <a:ext uri="{FF2B5EF4-FFF2-40B4-BE49-F238E27FC236}">
                <a16:creationId xmlns:a16="http://schemas.microsoft.com/office/drawing/2014/main" id="{4F8C02C4-4C5E-E3CB-3491-645B880F77D9}"/>
              </a:ext>
            </a:extLst>
          </p:cNvPr>
          <p:cNvSpPr/>
          <p:nvPr/>
        </p:nvSpPr>
        <p:spPr>
          <a:xfrm rot="16200000">
            <a:off x="-1150355" y="2456247"/>
            <a:ext cx="5142818" cy="236453"/>
          </a:xfrm>
          <a:prstGeom prst="bracketPair">
            <a:avLst/>
          </a:pr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50" dirty="0">
                <a:latin typeface="Arial" panose="020B0604020202020204" pitchFamily="34" charset="0"/>
                <a:cs typeface="Arial" panose="020B0604020202020204" pitchFamily="34" charset="0"/>
              </a:rPr>
              <a:t>Use the HTML Tag Manager as the Store Front</a:t>
            </a:r>
          </a:p>
        </p:txBody>
      </p:sp>
      <p:pic>
        <p:nvPicPr>
          <p:cNvPr id="2" name="GeoState">
            <a:extLst>
              <a:ext uri="{FF2B5EF4-FFF2-40B4-BE49-F238E27FC236}">
                <a16:creationId xmlns:a16="http://schemas.microsoft.com/office/drawing/2014/main" id="{FB8086F6-B002-63C7-0D40-5566E4B87825}"/>
              </a:ext>
            </a:extLst>
          </p:cNvPr>
          <p:cNvPicPr>
            <a:picLocks noChangeAspect="1"/>
          </p:cNvPicPr>
          <p:nvPr/>
        </p:nvPicPr>
        <p:blipFill>
          <a:blip r:embed="rId10"/>
          <a:stretch>
            <a:fillRect/>
          </a:stretch>
        </p:blipFill>
        <p:spPr>
          <a:xfrm>
            <a:off x="2119087" y="723653"/>
            <a:ext cx="6591098" cy="3723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88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par>
                          <p:cTn id="64" fill="hold">
                            <p:stCondLst>
                              <p:cond delay="15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DE4397FC-0575-5423-2DE6-6B266EAB8691}"/>
              </a:ext>
            </a:extLst>
          </p:cNvPr>
          <p:cNvSpPr/>
          <p:nvPr/>
        </p:nvSpPr>
        <p:spPr>
          <a:xfrm>
            <a:off x="223546" y="124546"/>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Arial" panose="020B0604020202020204" pitchFamily="34" charset="0"/>
                <a:cs typeface="Arial" panose="020B0604020202020204" pitchFamily="34" charset="0"/>
              </a:rPr>
              <a:t>Building</a:t>
            </a:r>
          </a:p>
        </p:txBody>
      </p:sp>
      <p:pic>
        <p:nvPicPr>
          <p:cNvPr id="37" name="Graphic 36" descr="Employee badge with solid fill">
            <a:extLst>
              <a:ext uri="{FF2B5EF4-FFF2-40B4-BE49-F238E27FC236}">
                <a16:creationId xmlns:a16="http://schemas.microsoft.com/office/drawing/2014/main" id="{798C6A05-AA35-609C-EB64-96F6EE256A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132" y="338023"/>
            <a:ext cx="685800" cy="685800"/>
          </a:xfrm>
          <a:prstGeom prst="rect">
            <a:avLst/>
          </a:prstGeom>
        </p:spPr>
      </p:pic>
      <p:sp>
        <p:nvSpPr>
          <p:cNvPr id="39" name="Double Bracket 38">
            <a:extLst>
              <a:ext uri="{FF2B5EF4-FFF2-40B4-BE49-F238E27FC236}">
                <a16:creationId xmlns:a16="http://schemas.microsoft.com/office/drawing/2014/main" id="{248FB9E4-0509-8ABB-95E5-AA54C0A1D176}"/>
              </a:ext>
            </a:extLst>
          </p:cNvPr>
          <p:cNvSpPr/>
          <p:nvPr/>
        </p:nvSpPr>
        <p:spPr>
          <a:xfrm>
            <a:off x="986975" y="566045"/>
            <a:ext cx="1990347"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h4:site</a:t>
            </a:r>
          </a:p>
        </p:txBody>
      </p:sp>
      <p:sp>
        <p:nvSpPr>
          <p:cNvPr id="40" name="Double Bracket 39">
            <a:extLst>
              <a:ext uri="{FF2B5EF4-FFF2-40B4-BE49-F238E27FC236}">
                <a16:creationId xmlns:a16="http://schemas.microsoft.com/office/drawing/2014/main" id="{B2C8EDAF-C212-2E4D-563C-63A667594E40}"/>
              </a:ext>
            </a:extLst>
          </p:cNvPr>
          <p:cNvSpPr/>
          <p:nvPr/>
        </p:nvSpPr>
        <p:spPr>
          <a:xfrm>
            <a:off x="994401" y="846318"/>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h4:geoAddr</a:t>
            </a:r>
          </a:p>
        </p:txBody>
      </p:sp>
      <p:sp>
        <p:nvSpPr>
          <p:cNvPr id="42" name="Double Bracket 41">
            <a:extLst>
              <a:ext uri="{FF2B5EF4-FFF2-40B4-BE49-F238E27FC236}">
                <a16:creationId xmlns:a16="http://schemas.microsoft.com/office/drawing/2014/main" id="{A2832AB8-E045-5390-A829-2CAEF3BA7DA2}"/>
              </a:ext>
            </a:extLst>
          </p:cNvPr>
          <p:cNvSpPr/>
          <p:nvPr/>
        </p:nvSpPr>
        <p:spPr>
          <a:xfrm>
            <a:off x="2983530" y="846318"/>
            <a:ext cx="1990347" cy="236453"/>
          </a:xfrm>
          <a:prstGeom prst="bracketPair">
            <a:avLst/>
          </a:prstGeom>
          <a:solidFill>
            <a:schemeClr val="accent6"/>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3951 </a:t>
            </a:r>
            <a:r>
              <a:rPr lang="en-US" sz="1350" dirty="0" err="1">
                <a:latin typeface="Arial" panose="020B0604020202020204" pitchFamily="34" charset="0"/>
                <a:cs typeface="Arial" panose="020B0604020202020204" pitchFamily="34" charset="0"/>
              </a:rPr>
              <a:t>Westerre</a:t>
            </a:r>
            <a:r>
              <a:rPr lang="en-US" sz="1350" dirty="0">
                <a:latin typeface="Arial" panose="020B0604020202020204" pitchFamily="34" charset="0"/>
                <a:cs typeface="Arial" panose="020B0604020202020204" pitchFamily="34" charset="0"/>
              </a:rPr>
              <a:t> Pkwy</a:t>
            </a:r>
          </a:p>
        </p:txBody>
      </p:sp>
      <p:sp>
        <p:nvSpPr>
          <p:cNvPr id="2" name="Double Bracket 1">
            <a:extLst>
              <a:ext uri="{FF2B5EF4-FFF2-40B4-BE49-F238E27FC236}">
                <a16:creationId xmlns:a16="http://schemas.microsoft.com/office/drawing/2014/main" id="{65BA5DCC-1E0D-742B-5589-91FBAE78F65A}"/>
              </a:ext>
            </a:extLst>
          </p:cNvPr>
          <p:cNvSpPr/>
          <p:nvPr/>
        </p:nvSpPr>
        <p:spPr>
          <a:xfrm>
            <a:off x="986974" y="1126592"/>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h4:geoCity</a:t>
            </a:r>
          </a:p>
        </p:txBody>
      </p:sp>
      <p:sp>
        <p:nvSpPr>
          <p:cNvPr id="3" name="Double Bracket 2">
            <a:extLst>
              <a:ext uri="{FF2B5EF4-FFF2-40B4-BE49-F238E27FC236}">
                <a16:creationId xmlns:a16="http://schemas.microsoft.com/office/drawing/2014/main" id="{543CCE34-79DC-8197-E726-E4F7AACCDF06}"/>
              </a:ext>
            </a:extLst>
          </p:cNvPr>
          <p:cNvSpPr/>
          <p:nvPr/>
        </p:nvSpPr>
        <p:spPr>
          <a:xfrm>
            <a:off x="986974" y="1406865"/>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h4:geoState</a:t>
            </a:r>
          </a:p>
        </p:txBody>
      </p:sp>
      <p:sp>
        <p:nvSpPr>
          <p:cNvPr id="4" name="Double Bracket 3">
            <a:extLst>
              <a:ext uri="{FF2B5EF4-FFF2-40B4-BE49-F238E27FC236}">
                <a16:creationId xmlns:a16="http://schemas.microsoft.com/office/drawing/2014/main" id="{534C898D-FD9D-369A-C228-0B4F6914BC20}"/>
              </a:ext>
            </a:extLst>
          </p:cNvPr>
          <p:cNvSpPr/>
          <p:nvPr/>
        </p:nvSpPr>
        <p:spPr>
          <a:xfrm>
            <a:off x="986974" y="1687139"/>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h4:geoPostalCode</a:t>
            </a:r>
          </a:p>
        </p:txBody>
      </p:sp>
      <p:sp>
        <p:nvSpPr>
          <p:cNvPr id="5" name="Double Bracket 4">
            <a:extLst>
              <a:ext uri="{FF2B5EF4-FFF2-40B4-BE49-F238E27FC236}">
                <a16:creationId xmlns:a16="http://schemas.microsoft.com/office/drawing/2014/main" id="{2B1976C2-B4BE-E5C7-F980-F54B514AD547}"/>
              </a:ext>
            </a:extLst>
          </p:cNvPr>
          <p:cNvSpPr/>
          <p:nvPr/>
        </p:nvSpPr>
        <p:spPr>
          <a:xfrm>
            <a:off x="2972216" y="1122445"/>
            <a:ext cx="1990347" cy="236453"/>
          </a:xfrm>
          <a:prstGeom prst="bracketPair">
            <a:avLst/>
          </a:prstGeom>
          <a:solidFill>
            <a:schemeClr val="accent6"/>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Richmond</a:t>
            </a:r>
          </a:p>
        </p:txBody>
      </p:sp>
      <p:sp>
        <p:nvSpPr>
          <p:cNvPr id="6" name="Double Bracket 5">
            <a:extLst>
              <a:ext uri="{FF2B5EF4-FFF2-40B4-BE49-F238E27FC236}">
                <a16:creationId xmlns:a16="http://schemas.microsoft.com/office/drawing/2014/main" id="{B3DD42AF-5E85-0D90-7B35-39E3001AC170}"/>
              </a:ext>
            </a:extLst>
          </p:cNvPr>
          <p:cNvSpPr/>
          <p:nvPr/>
        </p:nvSpPr>
        <p:spPr>
          <a:xfrm>
            <a:off x="2972216" y="1406820"/>
            <a:ext cx="1990347" cy="236453"/>
          </a:xfrm>
          <a:prstGeom prst="bracketPair">
            <a:avLst/>
          </a:prstGeom>
          <a:solidFill>
            <a:schemeClr val="accent6"/>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VA</a:t>
            </a:r>
          </a:p>
        </p:txBody>
      </p:sp>
      <p:sp>
        <p:nvSpPr>
          <p:cNvPr id="7" name="Double Bracket 6">
            <a:extLst>
              <a:ext uri="{FF2B5EF4-FFF2-40B4-BE49-F238E27FC236}">
                <a16:creationId xmlns:a16="http://schemas.microsoft.com/office/drawing/2014/main" id="{47DB9931-A001-DF5B-AE4B-F52A413FD808}"/>
              </a:ext>
            </a:extLst>
          </p:cNvPr>
          <p:cNvSpPr/>
          <p:nvPr/>
        </p:nvSpPr>
        <p:spPr>
          <a:xfrm>
            <a:off x="2979359" y="1691160"/>
            <a:ext cx="1990347" cy="236453"/>
          </a:xfrm>
          <a:prstGeom prst="bracketPair">
            <a:avLst/>
          </a:prstGeom>
          <a:solidFill>
            <a:schemeClr val="accent6"/>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23233</a:t>
            </a:r>
          </a:p>
        </p:txBody>
      </p:sp>
      <p:sp>
        <p:nvSpPr>
          <p:cNvPr id="8" name="TextBox 7">
            <a:extLst>
              <a:ext uri="{FF2B5EF4-FFF2-40B4-BE49-F238E27FC236}">
                <a16:creationId xmlns:a16="http://schemas.microsoft.com/office/drawing/2014/main" id="{2633B7AA-1A60-134D-7AD1-B56E5CEAB529}"/>
              </a:ext>
            </a:extLst>
          </p:cNvPr>
          <p:cNvSpPr txBox="1"/>
          <p:nvPr/>
        </p:nvSpPr>
        <p:spPr>
          <a:xfrm>
            <a:off x="2983531" y="542423"/>
            <a:ext cx="1990347" cy="300082"/>
          </a:xfrm>
          <a:prstGeom prst="rect">
            <a:avLst/>
          </a:prstGeom>
          <a:noFill/>
        </p:spPr>
        <p:txBody>
          <a:bodyPr wrap="square" rtlCol="0">
            <a:spAutoFit/>
          </a:bodyPr>
          <a:lstStyle/>
          <a:p>
            <a:pPr algn="ctr"/>
            <a:r>
              <a:rPr lang="en-US" sz="1350" dirty="0">
                <a:latin typeface="Arial" panose="020B0604020202020204" pitchFamily="34" charset="0"/>
                <a:cs typeface="Arial" panose="020B0604020202020204" pitchFamily="34" charset="0"/>
              </a:rPr>
              <a:t>Value</a:t>
            </a:r>
          </a:p>
        </p:txBody>
      </p:sp>
      <p:pic>
        <p:nvPicPr>
          <p:cNvPr id="30" name="Graphic 29" descr="Chef male with solid fill">
            <a:extLst>
              <a:ext uri="{FF2B5EF4-FFF2-40B4-BE49-F238E27FC236}">
                <a16:creationId xmlns:a16="http://schemas.microsoft.com/office/drawing/2014/main" id="{F980BF1C-1B44-D2F9-F6F4-812C1F98A5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1509" y="124546"/>
            <a:ext cx="2160270" cy="2160270"/>
          </a:xfrm>
          <a:prstGeom prst="rect">
            <a:avLst/>
          </a:prstGeom>
        </p:spPr>
      </p:pic>
      <p:sp>
        <p:nvSpPr>
          <p:cNvPr id="31" name="Rectangle: Rounded Corners 30">
            <a:extLst>
              <a:ext uri="{FF2B5EF4-FFF2-40B4-BE49-F238E27FC236}">
                <a16:creationId xmlns:a16="http://schemas.microsoft.com/office/drawing/2014/main" id="{B7674B31-D22D-675A-654B-3A923F1017E2}"/>
              </a:ext>
            </a:extLst>
          </p:cNvPr>
          <p:cNvSpPr/>
          <p:nvPr/>
        </p:nvSpPr>
        <p:spPr>
          <a:xfrm>
            <a:off x="223546" y="2632315"/>
            <a:ext cx="2275211"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Arial" panose="020B0604020202020204" pitchFamily="34" charset="0"/>
                <a:cs typeface="Arial" panose="020B0604020202020204" pitchFamily="34" charset="0"/>
              </a:rPr>
              <a:t>Floor / Office / Space</a:t>
            </a:r>
          </a:p>
        </p:txBody>
      </p:sp>
      <p:pic>
        <p:nvPicPr>
          <p:cNvPr id="32" name="Graphic 31" descr="Employee badge with solid fill">
            <a:extLst>
              <a:ext uri="{FF2B5EF4-FFF2-40B4-BE49-F238E27FC236}">
                <a16:creationId xmlns:a16="http://schemas.microsoft.com/office/drawing/2014/main" id="{5BA0F117-BDDB-6B2E-E80B-A92927434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132" y="2845792"/>
            <a:ext cx="685800" cy="685800"/>
          </a:xfrm>
          <a:prstGeom prst="rect">
            <a:avLst/>
          </a:prstGeom>
        </p:spPr>
      </p:pic>
      <p:sp>
        <p:nvSpPr>
          <p:cNvPr id="33" name="Double Bracket 32">
            <a:extLst>
              <a:ext uri="{FF2B5EF4-FFF2-40B4-BE49-F238E27FC236}">
                <a16:creationId xmlns:a16="http://schemas.microsoft.com/office/drawing/2014/main" id="{AA838623-7876-A74D-6BA9-B2FC525B11FB}"/>
              </a:ext>
            </a:extLst>
          </p:cNvPr>
          <p:cNvSpPr/>
          <p:nvPr/>
        </p:nvSpPr>
        <p:spPr>
          <a:xfrm>
            <a:off x="986740" y="3071514"/>
            <a:ext cx="1990347"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h4:hvacZoneSpace</a:t>
            </a:r>
          </a:p>
        </p:txBody>
      </p:sp>
      <p:sp>
        <p:nvSpPr>
          <p:cNvPr id="34" name="Double Bracket 33">
            <a:extLst>
              <a:ext uri="{FF2B5EF4-FFF2-40B4-BE49-F238E27FC236}">
                <a16:creationId xmlns:a16="http://schemas.microsoft.com/office/drawing/2014/main" id="{72ADFEDA-5BFB-2B74-D483-14633CED3913}"/>
              </a:ext>
            </a:extLst>
          </p:cNvPr>
          <p:cNvSpPr/>
          <p:nvPr/>
        </p:nvSpPr>
        <p:spPr>
          <a:xfrm>
            <a:off x="3127109" y="3073370"/>
            <a:ext cx="2173437" cy="234597"/>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h4:space</a:t>
            </a:r>
          </a:p>
        </p:txBody>
      </p:sp>
      <p:sp>
        <p:nvSpPr>
          <p:cNvPr id="35" name="Double Bracket 34">
            <a:extLst>
              <a:ext uri="{FF2B5EF4-FFF2-40B4-BE49-F238E27FC236}">
                <a16:creationId xmlns:a16="http://schemas.microsoft.com/office/drawing/2014/main" id="{FCF5D11E-F270-6B75-D9F8-DDD3E1182201}"/>
              </a:ext>
            </a:extLst>
          </p:cNvPr>
          <p:cNvSpPr/>
          <p:nvPr/>
        </p:nvSpPr>
        <p:spPr>
          <a:xfrm>
            <a:off x="3127109" y="3349497"/>
            <a:ext cx="2173437" cy="234597"/>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h4:hvacZonePoints</a:t>
            </a:r>
          </a:p>
        </p:txBody>
      </p:sp>
      <p:sp>
        <p:nvSpPr>
          <p:cNvPr id="38" name="Double Bracket 37">
            <a:extLst>
              <a:ext uri="{FF2B5EF4-FFF2-40B4-BE49-F238E27FC236}">
                <a16:creationId xmlns:a16="http://schemas.microsoft.com/office/drawing/2014/main" id="{8ACE773B-FB53-2F87-170A-C6BB42CD0F5F}"/>
              </a:ext>
            </a:extLst>
          </p:cNvPr>
          <p:cNvSpPr/>
          <p:nvPr/>
        </p:nvSpPr>
        <p:spPr>
          <a:xfrm>
            <a:off x="3127109" y="3625625"/>
            <a:ext cx="2173437" cy="234597"/>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h4:hvac</a:t>
            </a:r>
          </a:p>
        </p:txBody>
      </p:sp>
      <p:sp>
        <p:nvSpPr>
          <p:cNvPr id="41" name="Double Bracket 40">
            <a:extLst>
              <a:ext uri="{FF2B5EF4-FFF2-40B4-BE49-F238E27FC236}">
                <a16:creationId xmlns:a16="http://schemas.microsoft.com/office/drawing/2014/main" id="{D9CBBDEB-A840-8813-2E47-D6F4CF2697EF}"/>
              </a:ext>
            </a:extLst>
          </p:cNvPr>
          <p:cNvSpPr/>
          <p:nvPr/>
        </p:nvSpPr>
        <p:spPr>
          <a:xfrm>
            <a:off x="3127109" y="3901752"/>
            <a:ext cx="2173437" cy="234597"/>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dirty="0">
                <a:latin typeface="Arial" panose="020B0604020202020204" pitchFamily="34" charset="0"/>
                <a:cs typeface="Arial" panose="020B0604020202020204" pitchFamily="34" charset="0"/>
              </a:rPr>
              <a:t>h4:airQualityZonePoints</a:t>
            </a:r>
          </a:p>
        </p:txBody>
      </p:sp>
      <p:pic>
        <p:nvPicPr>
          <p:cNvPr id="10" name="Graphic 9" descr="Whisk with solid fill">
            <a:extLst>
              <a:ext uri="{FF2B5EF4-FFF2-40B4-BE49-F238E27FC236}">
                <a16:creationId xmlns:a16="http://schemas.microsoft.com/office/drawing/2014/main" id="{7EBE2160-C19F-C056-7DEF-50BC2B222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196121">
            <a:off x="6273526" y="1184379"/>
            <a:ext cx="997460" cy="997460"/>
          </a:xfrm>
          <a:prstGeom prst="rect">
            <a:avLst/>
          </a:prstGeom>
        </p:spPr>
      </p:pic>
    </p:spTree>
    <p:extLst>
      <p:ext uri="{BB962C8B-B14F-4D97-AF65-F5344CB8AC3E}">
        <p14:creationId xmlns:p14="http://schemas.microsoft.com/office/powerpoint/2010/main" val="19736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1+#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2" grpId="0" animBg="1"/>
      <p:bldP spid="3" grpId="0" animBg="1"/>
      <p:bldP spid="4" grpId="0" animBg="1"/>
      <p:bldP spid="5" grpId="0" animBg="1"/>
      <p:bldP spid="6" grpId="0" animBg="1"/>
      <p:bldP spid="7" grpId="0" animBg="1"/>
      <p:bldP spid="33" grpId="0" animBg="1"/>
      <p:bldP spid="34" grpId="0" animBg="1"/>
      <p:bldP spid="35" grpId="0" animBg="1"/>
      <p:bldP spid="38"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ouble Bracket 42">
            <a:extLst>
              <a:ext uri="{FF2B5EF4-FFF2-40B4-BE49-F238E27FC236}">
                <a16:creationId xmlns:a16="http://schemas.microsoft.com/office/drawing/2014/main" id="{2CA5B46B-1846-13D0-501B-89D2753441C7}"/>
              </a:ext>
            </a:extLst>
          </p:cNvPr>
          <p:cNvSpPr/>
          <p:nvPr/>
        </p:nvSpPr>
        <p:spPr>
          <a:xfrm>
            <a:off x="3127778" y="3542166"/>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h4:equip</a:t>
            </a:r>
          </a:p>
        </p:txBody>
      </p:sp>
      <p:sp>
        <p:nvSpPr>
          <p:cNvPr id="10" name="Rectangle: Rounded Corners 9">
            <a:extLst>
              <a:ext uri="{FF2B5EF4-FFF2-40B4-BE49-F238E27FC236}">
                <a16:creationId xmlns:a16="http://schemas.microsoft.com/office/drawing/2014/main" id="{17AA6658-3F8A-1A5A-2B5F-8AC65E365506}"/>
              </a:ext>
            </a:extLst>
          </p:cNvPr>
          <p:cNvSpPr/>
          <p:nvPr/>
        </p:nvSpPr>
        <p:spPr>
          <a:xfrm>
            <a:off x="259960" y="3104017"/>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Fan Meter</a:t>
            </a:r>
          </a:p>
        </p:txBody>
      </p:sp>
      <p:pic>
        <p:nvPicPr>
          <p:cNvPr id="11" name="Graphic 10" descr="Employee badge with solid fill">
            <a:extLst>
              <a:ext uri="{FF2B5EF4-FFF2-40B4-BE49-F238E27FC236}">
                <a16:creationId xmlns:a16="http://schemas.microsoft.com/office/drawing/2014/main" id="{3F125223-90B8-B6E2-5AC6-79A6C89353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546" y="3317493"/>
            <a:ext cx="685800" cy="685800"/>
          </a:xfrm>
          <a:prstGeom prst="rect">
            <a:avLst/>
          </a:prstGeom>
        </p:spPr>
      </p:pic>
      <p:sp>
        <p:nvSpPr>
          <p:cNvPr id="15" name="Double Bracket 14">
            <a:extLst>
              <a:ext uri="{FF2B5EF4-FFF2-40B4-BE49-F238E27FC236}">
                <a16:creationId xmlns:a16="http://schemas.microsoft.com/office/drawing/2014/main" id="{54885214-6182-DAA3-5430-DA49F78A1B7D}"/>
              </a:ext>
            </a:extLst>
          </p:cNvPr>
          <p:cNvSpPr/>
          <p:nvPr/>
        </p:nvSpPr>
        <p:spPr>
          <a:xfrm>
            <a:off x="1023389" y="3545515"/>
            <a:ext cx="1990347"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h4:acElecMeter</a:t>
            </a:r>
          </a:p>
        </p:txBody>
      </p:sp>
      <p:sp>
        <p:nvSpPr>
          <p:cNvPr id="19" name="Double Bracket 18">
            <a:extLst>
              <a:ext uri="{FF2B5EF4-FFF2-40B4-BE49-F238E27FC236}">
                <a16:creationId xmlns:a16="http://schemas.microsoft.com/office/drawing/2014/main" id="{CE6F67CA-DF80-3B98-DB46-5564F1410AE4}"/>
              </a:ext>
            </a:extLst>
          </p:cNvPr>
          <p:cNvSpPr/>
          <p:nvPr/>
        </p:nvSpPr>
        <p:spPr>
          <a:xfrm>
            <a:off x="1030815" y="3825789"/>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h4:submeter</a:t>
            </a:r>
          </a:p>
        </p:txBody>
      </p:sp>
      <p:sp>
        <p:nvSpPr>
          <p:cNvPr id="25" name="Double Bracket 24">
            <a:extLst>
              <a:ext uri="{FF2B5EF4-FFF2-40B4-BE49-F238E27FC236}">
                <a16:creationId xmlns:a16="http://schemas.microsoft.com/office/drawing/2014/main" id="{28989754-949D-09D6-2C83-84334999CC4F}"/>
              </a:ext>
            </a:extLst>
          </p:cNvPr>
          <p:cNvSpPr/>
          <p:nvPr/>
        </p:nvSpPr>
        <p:spPr>
          <a:xfrm>
            <a:off x="3127778" y="3818294"/>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h4:elec</a:t>
            </a:r>
          </a:p>
        </p:txBody>
      </p:sp>
      <p:sp>
        <p:nvSpPr>
          <p:cNvPr id="26" name="Double Bracket 25">
            <a:extLst>
              <a:ext uri="{FF2B5EF4-FFF2-40B4-BE49-F238E27FC236}">
                <a16:creationId xmlns:a16="http://schemas.microsoft.com/office/drawing/2014/main" id="{0DAF63F7-C1DE-8223-6BB4-9B309AAF4FB2}"/>
              </a:ext>
            </a:extLst>
          </p:cNvPr>
          <p:cNvSpPr/>
          <p:nvPr/>
        </p:nvSpPr>
        <p:spPr>
          <a:xfrm>
            <a:off x="3127778" y="4094421"/>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h4:ac</a:t>
            </a:r>
          </a:p>
        </p:txBody>
      </p:sp>
      <p:sp>
        <p:nvSpPr>
          <p:cNvPr id="27" name="Double Bracket 26">
            <a:extLst>
              <a:ext uri="{FF2B5EF4-FFF2-40B4-BE49-F238E27FC236}">
                <a16:creationId xmlns:a16="http://schemas.microsoft.com/office/drawing/2014/main" id="{D6CD538D-8635-30F8-72A7-CEAE1B9E9788}"/>
              </a:ext>
            </a:extLst>
          </p:cNvPr>
          <p:cNvSpPr/>
          <p:nvPr/>
        </p:nvSpPr>
        <p:spPr>
          <a:xfrm>
            <a:off x="3127778" y="4370549"/>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h4:meter</a:t>
            </a:r>
          </a:p>
        </p:txBody>
      </p:sp>
      <p:sp>
        <p:nvSpPr>
          <p:cNvPr id="28" name="Double Bracket 27">
            <a:extLst>
              <a:ext uri="{FF2B5EF4-FFF2-40B4-BE49-F238E27FC236}">
                <a16:creationId xmlns:a16="http://schemas.microsoft.com/office/drawing/2014/main" id="{DAF7653E-729F-41FB-CE2C-71DF14120B37}"/>
              </a:ext>
            </a:extLst>
          </p:cNvPr>
          <p:cNvSpPr/>
          <p:nvPr/>
        </p:nvSpPr>
        <p:spPr>
          <a:xfrm>
            <a:off x="3127778" y="4646676"/>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h4:phenomenon</a:t>
            </a:r>
          </a:p>
        </p:txBody>
      </p:sp>
      <p:sp>
        <p:nvSpPr>
          <p:cNvPr id="44" name="TextBox 43">
            <a:extLst>
              <a:ext uri="{FF2B5EF4-FFF2-40B4-BE49-F238E27FC236}">
                <a16:creationId xmlns:a16="http://schemas.microsoft.com/office/drawing/2014/main" id="{0B249C82-A1EE-6E59-93A9-379A8E7C701F}"/>
              </a:ext>
            </a:extLst>
          </p:cNvPr>
          <p:cNvSpPr txBox="1"/>
          <p:nvPr/>
        </p:nvSpPr>
        <p:spPr>
          <a:xfrm>
            <a:off x="640635" y="2646364"/>
            <a:ext cx="6964633"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airHandlingEquip</a:t>
            </a:r>
            <a:r>
              <a:rPr lang="en-US" sz="1200" dirty="0">
                <a:latin typeface="Arial" panose="020B0604020202020204" pitchFamily="34" charset="0"/>
                <a:cs typeface="Arial" panose="020B0604020202020204" pitchFamily="34" charset="0"/>
              </a:rPr>
              <a:t> HVAC equipment that conditions and delivers air via one or more fans</a:t>
            </a:r>
          </a:p>
        </p:txBody>
      </p:sp>
      <p:sp>
        <p:nvSpPr>
          <p:cNvPr id="45" name="Rectangle: Rounded Corners 44">
            <a:extLst>
              <a:ext uri="{FF2B5EF4-FFF2-40B4-BE49-F238E27FC236}">
                <a16:creationId xmlns:a16="http://schemas.microsoft.com/office/drawing/2014/main" id="{B0D21D21-8F5F-DC5A-6901-2944E945EF35}"/>
              </a:ext>
            </a:extLst>
          </p:cNvPr>
          <p:cNvSpPr/>
          <p:nvPr/>
        </p:nvSpPr>
        <p:spPr>
          <a:xfrm>
            <a:off x="223546" y="124546"/>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AHU</a:t>
            </a:r>
          </a:p>
        </p:txBody>
      </p:sp>
      <p:pic>
        <p:nvPicPr>
          <p:cNvPr id="46" name="Graphic 45" descr="Employee badge with solid fill">
            <a:extLst>
              <a:ext uri="{FF2B5EF4-FFF2-40B4-BE49-F238E27FC236}">
                <a16:creationId xmlns:a16="http://schemas.microsoft.com/office/drawing/2014/main" id="{4A9B18CF-E17A-6B31-A9B2-37A16372E1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132" y="338023"/>
            <a:ext cx="685800" cy="685800"/>
          </a:xfrm>
          <a:prstGeom prst="rect">
            <a:avLst/>
          </a:prstGeom>
        </p:spPr>
      </p:pic>
      <p:sp>
        <p:nvSpPr>
          <p:cNvPr id="52" name="Double Bracket 51">
            <a:extLst>
              <a:ext uri="{FF2B5EF4-FFF2-40B4-BE49-F238E27FC236}">
                <a16:creationId xmlns:a16="http://schemas.microsoft.com/office/drawing/2014/main" id="{DFB3B984-0E16-53B7-445B-A482D2830E00}"/>
              </a:ext>
            </a:extLst>
          </p:cNvPr>
          <p:cNvSpPr/>
          <p:nvPr/>
        </p:nvSpPr>
        <p:spPr>
          <a:xfrm>
            <a:off x="986975" y="566045"/>
            <a:ext cx="1990347"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h4:ahu</a:t>
            </a:r>
          </a:p>
        </p:txBody>
      </p:sp>
      <p:sp>
        <p:nvSpPr>
          <p:cNvPr id="53" name="Double Bracket 52">
            <a:extLst>
              <a:ext uri="{FF2B5EF4-FFF2-40B4-BE49-F238E27FC236}">
                <a16:creationId xmlns:a16="http://schemas.microsoft.com/office/drawing/2014/main" id="{23013A31-DD83-8BE0-4CB8-7EB65CAF74DB}"/>
              </a:ext>
            </a:extLst>
          </p:cNvPr>
          <p:cNvSpPr/>
          <p:nvPr/>
        </p:nvSpPr>
        <p:spPr>
          <a:xfrm>
            <a:off x="986974" y="859000"/>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h4:air</a:t>
            </a:r>
          </a:p>
        </p:txBody>
      </p:sp>
      <p:sp>
        <p:nvSpPr>
          <p:cNvPr id="54" name="Double Bracket 53">
            <a:extLst>
              <a:ext uri="{FF2B5EF4-FFF2-40B4-BE49-F238E27FC236}">
                <a16:creationId xmlns:a16="http://schemas.microsoft.com/office/drawing/2014/main" id="{20C40B44-A7B5-0055-4421-264734790DBC}"/>
              </a:ext>
            </a:extLst>
          </p:cNvPr>
          <p:cNvSpPr/>
          <p:nvPr/>
        </p:nvSpPr>
        <p:spPr>
          <a:xfrm>
            <a:off x="3191929" y="566045"/>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h4:airHandlingEquip</a:t>
            </a:r>
          </a:p>
        </p:txBody>
      </p:sp>
      <p:sp>
        <p:nvSpPr>
          <p:cNvPr id="55" name="Double Bracket 54">
            <a:extLst>
              <a:ext uri="{FF2B5EF4-FFF2-40B4-BE49-F238E27FC236}">
                <a16:creationId xmlns:a16="http://schemas.microsoft.com/office/drawing/2014/main" id="{BE17A9E6-52F3-2825-A6BF-701C0C0B58B6}"/>
              </a:ext>
            </a:extLst>
          </p:cNvPr>
          <p:cNvSpPr/>
          <p:nvPr/>
        </p:nvSpPr>
        <p:spPr>
          <a:xfrm>
            <a:off x="3190742" y="860000"/>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h4:gas</a:t>
            </a:r>
          </a:p>
        </p:txBody>
      </p:sp>
      <p:sp>
        <p:nvSpPr>
          <p:cNvPr id="56" name="Double Bracket 55">
            <a:extLst>
              <a:ext uri="{FF2B5EF4-FFF2-40B4-BE49-F238E27FC236}">
                <a16:creationId xmlns:a16="http://schemas.microsoft.com/office/drawing/2014/main" id="{20753BA4-B316-51D2-9D15-5154ED94BA79}"/>
              </a:ext>
            </a:extLst>
          </p:cNvPr>
          <p:cNvSpPr/>
          <p:nvPr/>
        </p:nvSpPr>
        <p:spPr>
          <a:xfrm>
            <a:off x="3190742" y="1481673"/>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h4:equip</a:t>
            </a:r>
          </a:p>
        </p:txBody>
      </p:sp>
      <p:sp>
        <p:nvSpPr>
          <p:cNvPr id="57" name="Double Bracket 56">
            <a:extLst>
              <a:ext uri="{FF2B5EF4-FFF2-40B4-BE49-F238E27FC236}">
                <a16:creationId xmlns:a16="http://schemas.microsoft.com/office/drawing/2014/main" id="{FD0F1919-4796-706F-8CEC-7B49B7A8B869}"/>
              </a:ext>
            </a:extLst>
          </p:cNvPr>
          <p:cNvSpPr/>
          <p:nvPr/>
        </p:nvSpPr>
        <p:spPr>
          <a:xfrm>
            <a:off x="3212826" y="2303825"/>
            <a:ext cx="3762266"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h4:id nspace:Haystack~slot:.Building1.AHU1</a:t>
            </a:r>
          </a:p>
        </p:txBody>
      </p:sp>
      <p:pic>
        <p:nvPicPr>
          <p:cNvPr id="58" name="Graphic 57" descr="Chef male with solid fill">
            <a:extLst>
              <a:ext uri="{FF2B5EF4-FFF2-40B4-BE49-F238E27FC236}">
                <a16:creationId xmlns:a16="http://schemas.microsoft.com/office/drawing/2014/main" id="{DDCC4B21-9EB5-C36A-EB21-13C88AE603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1509" y="124546"/>
            <a:ext cx="2160270" cy="2160270"/>
          </a:xfrm>
          <a:prstGeom prst="rect">
            <a:avLst/>
          </a:prstGeom>
        </p:spPr>
      </p:pic>
      <p:pic>
        <p:nvPicPr>
          <p:cNvPr id="60" name="Graphic 59" descr="Whisk with solid fill">
            <a:extLst>
              <a:ext uri="{FF2B5EF4-FFF2-40B4-BE49-F238E27FC236}">
                <a16:creationId xmlns:a16="http://schemas.microsoft.com/office/drawing/2014/main" id="{A66DDF97-4272-84F8-1406-FE6AB21352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196121">
            <a:off x="6273526" y="1184379"/>
            <a:ext cx="997460" cy="997460"/>
          </a:xfrm>
          <a:prstGeom prst="rect">
            <a:avLst/>
          </a:prstGeom>
        </p:spPr>
      </p:pic>
      <p:sp>
        <p:nvSpPr>
          <p:cNvPr id="61" name="Double Bracket 60">
            <a:extLst>
              <a:ext uri="{FF2B5EF4-FFF2-40B4-BE49-F238E27FC236}">
                <a16:creationId xmlns:a16="http://schemas.microsoft.com/office/drawing/2014/main" id="{B1303F32-76F6-E2B5-C772-CF2FCFB81564}"/>
              </a:ext>
            </a:extLst>
          </p:cNvPr>
          <p:cNvSpPr/>
          <p:nvPr/>
        </p:nvSpPr>
        <p:spPr>
          <a:xfrm>
            <a:off x="986505" y="1161560"/>
            <a:ext cx="1990347"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h4:ahuZoneDelivery</a:t>
            </a:r>
          </a:p>
        </p:txBody>
      </p:sp>
      <p:sp>
        <p:nvSpPr>
          <p:cNvPr id="62" name="Double Bracket 61">
            <a:extLst>
              <a:ext uri="{FF2B5EF4-FFF2-40B4-BE49-F238E27FC236}">
                <a16:creationId xmlns:a16="http://schemas.microsoft.com/office/drawing/2014/main" id="{CC8171A9-4935-966A-F9B1-5A098725CA5A}"/>
              </a:ext>
            </a:extLst>
          </p:cNvPr>
          <p:cNvSpPr/>
          <p:nvPr/>
        </p:nvSpPr>
        <p:spPr>
          <a:xfrm>
            <a:off x="3190742" y="1150896"/>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h4:multiZone</a:t>
            </a:r>
          </a:p>
        </p:txBody>
      </p:sp>
      <p:sp>
        <p:nvSpPr>
          <p:cNvPr id="63" name="Double Bracket 62">
            <a:extLst>
              <a:ext uri="{FF2B5EF4-FFF2-40B4-BE49-F238E27FC236}">
                <a16:creationId xmlns:a16="http://schemas.microsoft.com/office/drawing/2014/main" id="{BBAEC45D-9E76-8CB6-6EA1-A69469A68216}"/>
              </a:ext>
            </a:extLst>
          </p:cNvPr>
          <p:cNvSpPr/>
          <p:nvPr/>
        </p:nvSpPr>
        <p:spPr>
          <a:xfrm>
            <a:off x="1302125" y="1971864"/>
            <a:ext cx="1647833" cy="236453"/>
          </a:xfrm>
          <a:prstGeom prst="bracketPair">
            <a:avLst/>
          </a:prstGeom>
          <a:solidFill>
            <a:schemeClr val="bg2">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h4:multiZone</a:t>
            </a:r>
          </a:p>
        </p:txBody>
      </p:sp>
      <p:sp>
        <p:nvSpPr>
          <p:cNvPr id="64" name="Double Bracket 63">
            <a:extLst>
              <a:ext uri="{FF2B5EF4-FFF2-40B4-BE49-F238E27FC236}">
                <a16:creationId xmlns:a16="http://schemas.microsoft.com/office/drawing/2014/main" id="{615412AF-D43F-F6C2-2689-4655AAE2C834}"/>
              </a:ext>
            </a:extLst>
          </p:cNvPr>
          <p:cNvSpPr/>
          <p:nvPr/>
        </p:nvSpPr>
        <p:spPr>
          <a:xfrm>
            <a:off x="1302125" y="1457119"/>
            <a:ext cx="1648303" cy="236453"/>
          </a:xfrm>
          <a:prstGeom prst="bracketPair">
            <a:avLst/>
          </a:prstGeom>
          <a:solidFill>
            <a:schemeClr val="bg2">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bg2">
                    <a:lumMod val="40000"/>
                    <a:lumOff val="60000"/>
                  </a:schemeClr>
                </a:solidFill>
                <a:latin typeface="Arial" panose="020B0604020202020204" pitchFamily="34" charset="0"/>
                <a:cs typeface="Arial" panose="020B0604020202020204" pitchFamily="34" charset="0"/>
              </a:rPr>
              <a:t>h4:chilledBeamZone</a:t>
            </a:r>
          </a:p>
        </p:txBody>
      </p:sp>
      <p:sp>
        <p:nvSpPr>
          <p:cNvPr id="65" name="Double Bracket 64">
            <a:extLst>
              <a:ext uri="{FF2B5EF4-FFF2-40B4-BE49-F238E27FC236}">
                <a16:creationId xmlns:a16="http://schemas.microsoft.com/office/drawing/2014/main" id="{873E39EE-69E1-5782-FABB-C7809D4F2D32}"/>
              </a:ext>
            </a:extLst>
          </p:cNvPr>
          <p:cNvSpPr/>
          <p:nvPr/>
        </p:nvSpPr>
        <p:spPr>
          <a:xfrm>
            <a:off x="1302595" y="1711074"/>
            <a:ext cx="1647833" cy="236453"/>
          </a:xfrm>
          <a:prstGeom prst="bracketPair">
            <a:avLst/>
          </a:prstGeom>
          <a:solidFill>
            <a:schemeClr val="bg2">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bg2">
                    <a:lumMod val="40000"/>
                    <a:lumOff val="60000"/>
                  </a:schemeClr>
                </a:solidFill>
                <a:latin typeface="Arial" panose="020B0604020202020204" pitchFamily="34" charset="0"/>
                <a:cs typeface="Arial" panose="020B0604020202020204" pitchFamily="34" charset="0"/>
              </a:rPr>
              <a:t>h4:directZone</a:t>
            </a:r>
          </a:p>
        </p:txBody>
      </p:sp>
      <p:sp>
        <p:nvSpPr>
          <p:cNvPr id="66" name="Double Bracket 65">
            <a:extLst>
              <a:ext uri="{FF2B5EF4-FFF2-40B4-BE49-F238E27FC236}">
                <a16:creationId xmlns:a16="http://schemas.microsoft.com/office/drawing/2014/main" id="{FF2702B1-0259-BC16-B831-B8542C2BC799}"/>
              </a:ext>
            </a:extLst>
          </p:cNvPr>
          <p:cNvSpPr/>
          <p:nvPr/>
        </p:nvSpPr>
        <p:spPr>
          <a:xfrm>
            <a:off x="1302125" y="2237241"/>
            <a:ext cx="1647833" cy="236453"/>
          </a:xfrm>
          <a:prstGeom prst="bracketPair">
            <a:avLst/>
          </a:prstGeom>
          <a:solidFill>
            <a:schemeClr val="bg2">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solidFill>
                  <a:schemeClr val="bg2">
                    <a:lumMod val="40000"/>
                    <a:lumOff val="60000"/>
                  </a:schemeClr>
                </a:solidFill>
                <a:latin typeface="Arial" panose="020B0604020202020204" pitchFamily="34" charset="0"/>
                <a:cs typeface="Arial" panose="020B0604020202020204" pitchFamily="34" charset="0"/>
              </a:rPr>
              <a:t>h4:vavZone</a:t>
            </a:r>
          </a:p>
        </p:txBody>
      </p:sp>
    </p:spTree>
    <p:extLst>
      <p:ext uri="{BB962C8B-B14F-4D97-AF65-F5344CB8AC3E}">
        <p14:creationId xmlns:p14="http://schemas.microsoft.com/office/powerpoint/2010/main" val="53702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1+#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1+#ppt_w/2"/>
                                          </p:val>
                                        </p:tav>
                                        <p:tav tm="100000">
                                          <p:val>
                                            <p:strVal val="#ppt_x"/>
                                          </p:val>
                                        </p:tav>
                                      </p:tavLst>
                                    </p:anim>
                                    <p:anim calcmode="lin" valueType="num">
                                      <p:cBhvr additive="base">
                                        <p:cTn id="16"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5" grpId="0" animBg="1"/>
      <p:bldP spid="19" grpId="0" animBg="1"/>
      <p:bldP spid="25" grpId="0" animBg="1"/>
      <p:bldP spid="26" grpId="0" animBg="1"/>
      <p:bldP spid="27" grpId="0" animBg="1"/>
      <p:bldP spid="28" grpId="0" animBg="1"/>
      <p:bldP spid="52" grpId="0" animBg="1"/>
      <p:bldP spid="53" grpId="0" animBg="1"/>
      <p:bldP spid="54" grpId="0" animBg="1"/>
      <p:bldP spid="55" grpId="0" animBg="1"/>
      <p:bldP spid="56" grpId="0" animBg="1"/>
      <p:bldP spid="57" grpId="0" animBg="1"/>
      <p:bldP spid="61" grpId="0" animBg="1"/>
      <p:bldP spid="62" grpId="0" animBg="1"/>
      <p:bldP spid="63" grpId="0" animBg="1"/>
      <p:bldP spid="64" grpId="0" animBg="1"/>
      <p:bldP spid="65"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78DE0B-B0C6-6A25-63A6-8C574BE55C8C}"/>
              </a:ext>
            </a:extLst>
          </p:cNvPr>
          <p:cNvSpPr/>
          <p:nvPr/>
        </p:nvSpPr>
        <p:spPr>
          <a:xfrm>
            <a:off x="205362" y="71930"/>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a:t>
            </a:r>
          </a:p>
        </p:txBody>
      </p:sp>
      <p:pic>
        <p:nvPicPr>
          <p:cNvPr id="13" name="Graphic 12" descr="Employee badge with solid fill">
            <a:extLst>
              <a:ext uri="{FF2B5EF4-FFF2-40B4-BE49-F238E27FC236}">
                <a16:creationId xmlns:a16="http://schemas.microsoft.com/office/drawing/2014/main" id="{641E8258-5E28-749A-8262-BDAC4A55EF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8948" y="285406"/>
            <a:ext cx="685800" cy="685800"/>
          </a:xfrm>
          <a:prstGeom prst="rect">
            <a:avLst/>
          </a:prstGeom>
        </p:spPr>
      </p:pic>
      <p:sp>
        <p:nvSpPr>
          <p:cNvPr id="14" name="Double Bracket 13">
            <a:extLst>
              <a:ext uri="{FF2B5EF4-FFF2-40B4-BE49-F238E27FC236}">
                <a16:creationId xmlns:a16="http://schemas.microsoft.com/office/drawing/2014/main" id="{2CF177FD-4FD7-D0AF-49A4-4596C1064ABB}"/>
              </a:ext>
            </a:extLst>
          </p:cNvPr>
          <p:cNvSpPr/>
          <p:nvPr/>
        </p:nvSpPr>
        <p:spPr>
          <a:xfrm>
            <a:off x="854748" y="507324"/>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h4:vavAirCircuit</a:t>
            </a:r>
          </a:p>
        </p:txBody>
      </p:sp>
      <p:sp>
        <p:nvSpPr>
          <p:cNvPr id="16" name="Double Bracket 15">
            <a:extLst>
              <a:ext uri="{FF2B5EF4-FFF2-40B4-BE49-F238E27FC236}">
                <a16:creationId xmlns:a16="http://schemas.microsoft.com/office/drawing/2014/main" id="{46E38492-1EE6-B39D-0B76-696DF7D5CF14}"/>
              </a:ext>
            </a:extLst>
          </p:cNvPr>
          <p:cNvSpPr/>
          <p:nvPr/>
        </p:nvSpPr>
        <p:spPr>
          <a:xfrm>
            <a:off x="3258767" y="513429"/>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h4:airTerminalUnit</a:t>
            </a:r>
          </a:p>
        </p:txBody>
      </p:sp>
      <p:sp>
        <p:nvSpPr>
          <p:cNvPr id="17" name="Double Bracket 16">
            <a:extLst>
              <a:ext uri="{FF2B5EF4-FFF2-40B4-BE49-F238E27FC236}">
                <a16:creationId xmlns:a16="http://schemas.microsoft.com/office/drawing/2014/main" id="{70983113-D023-AB97-C958-1337E7636D72}"/>
              </a:ext>
            </a:extLst>
          </p:cNvPr>
          <p:cNvSpPr/>
          <p:nvPr/>
        </p:nvSpPr>
        <p:spPr>
          <a:xfrm>
            <a:off x="854748" y="793551"/>
            <a:ext cx="1989878" cy="236453"/>
          </a:xfrm>
          <a:prstGeom prst="bracketPair">
            <a:avLst/>
          </a:prstGeom>
          <a:solidFill>
            <a:schemeClr val="accent4">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h4:air</a:t>
            </a:r>
          </a:p>
        </p:txBody>
      </p:sp>
      <p:sp>
        <p:nvSpPr>
          <p:cNvPr id="18" name="Double Bracket 17">
            <a:extLst>
              <a:ext uri="{FF2B5EF4-FFF2-40B4-BE49-F238E27FC236}">
                <a16:creationId xmlns:a16="http://schemas.microsoft.com/office/drawing/2014/main" id="{C4DBD79D-82DF-1251-C218-C28C77CA1BB7}"/>
              </a:ext>
            </a:extLst>
          </p:cNvPr>
          <p:cNvSpPr/>
          <p:nvPr/>
        </p:nvSpPr>
        <p:spPr>
          <a:xfrm>
            <a:off x="3258767" y="814057"/>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h4:gas</a:t>
            </a:r>
          </a:p>
        </p:txBody>
      </p:sp>
      <p:sp>
        <p:nvSpPr>
          <p:cNvPr id="22" name="TextBox 21">
            <a:extLst>
              <a:ext uri="{FF2B5EF4-FFF2-40B4-BE49-F238E27FC236}">
                <a16:creationId xmlns:a16="http://schemas.microsoft.com/office/drawing/2014/main" id="{F70B6EDD-88C7-C56C-31EA-41283683D64D}"/>
              </a:ext>
            </a:extLst>
          </p:cNvPr>
          <p:cNvSpPr txBox="1"/>
          <p:nvPr/>
        </p:nvSpPr>
        <p:spPr>
          <a:xfrm>
            <a:off x="2223042" y="4766340"/>
            <a:ext cx="6721284" cy="276999"/>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airTerminalUnit</a:t>
            </a:r>
            <a:r>
              <a:rPr lang="en-US" sz="1200" dirty="0">
                <a:latin typeface="Arial" panose="020B0604020202020204" pitchFamily="34" charset="0"/>
                <a:cs typeface="Arial" panose="020B0604020202020204" pitchFamily="34" charset="0"/>
              </a:rPr>
              <a:t> Equipment in air distribution systems which terminate at the space</a:t>
            </a:r>
          </a:p>
        </p:txBody>
      </p:sp>
      <p:sp>
        <p:nvSpPr>
          <p:cNvPr id="47" name="Double Bracket 46">
            <a:extLst>
              <a:ext uri="{FF2B5EF4-FFF2-40B4-BE49-F238E27FC236}">
                <a16:creationId xmlns:a16="http://schemas.microsoft.com/office/drawing/2014/main" id="{B1A0AF2D-2596-1913-E1B8-DF1B8070471D}"/>
              </a:ext>
            </a:extLst>
          </p:cNvPr>
          <p:cNvSpPr/>
          <p:nvPr/>
        </p:nvSpPr>
        <p:spPr>
          <a:xfrm>
            <a:off x="3258767" y="1117143"/>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h4:vav</a:t>
            </a:r>
          </a:p>
        </p:txBody>
      </p:sp>
      <p:sp>
        <p:nvSpPr>
          <p:cNvPr id="48" name="Double Bracket 47">
            <a:extLst>
              <a:ext uri="{FF2B5EF4-FFF2-40B4-BE49-F238E27FC236}">
                <a16:creationId xmlns:a16="http://schemas.microsoft.com/office/drawing/2014/main" id="{803137A4-17F8-F130-5B01-9F9F2DF3AEED}"/>
              </a:ext>
            </a:extLst>
          </p:cNvPr>
          <p:cNvSpPr/>
          <p:nvPr/>
        </p:nvSpPr>
        <p:spPr>
          <a:xfrm>
            <a:off x="3258767" y="1410762"/>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h4:equip</a:t>
            </a:r>
          </a:p>
        </p:txBody>
      </p:sp>
      <p:sp>
        <p:nvSpPr>
          <p:cNvPr id="49" name="Double Bracket 48">
            <a:extLst>
              <a:ext uri="{FF2B5EF4-FFF2-40B4-BE49-F238E27FC236}">
                <a16:creationId xmlns:a16="http://schemas.microsoft.com/office/drawing/2014/main" id="{770F93BF-5D8B-D922-25FF-6A98494F946B}"/>
              </a:ext>
            </a:extLst>
          </p:cNvPr>
          <p:cNvSpPr/>
          <p:nvPr/>
        </p:nvSpPr>
        <p:spPr>
          <a:xfrm>
            <a:off x="3258767" y="1730686"/>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h4:vavParallel</a:t>
            </a:r>
          </a:p>
        </p:txBody>
      </p:sp>
      <p:sp>
        <p:nvSpPr>
          <p:cNvPr id="50" name="Double Bracket 49">
            <a:extLst>
              <a:ext uri="{FF2B5EF4-FFF2-40B4-BE49-F238E27FC236}">
                <a16:creationId xmlns:a16="http://schemas.microsoft.com/office/drawing/2014/main" id="{EA9FB47D-EC55-BB9F-4B3A-86815A6EA865}"/>
              </a:ext>
            </a:extLst>
          </p:cNvPr>
          <p:cNvSpPr/>
          <p:nvPr/>
        </p:nvSpPr>
        <p:spPr>
          <a:xfrm>
            <a:off x="3258767" y="2030409"/>
            <a:ext cx="1990347"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h4:parallel</a:t>
            </a:r>
          </a:p>
        </p:txBody>
      </p:sp>
      <p:sp>
        <p:nvSpPr>
          <p:cNvPr id="3" name="Double Bracket 2">
            <a:extLst>
              <a:ext uri="{FF2B5EF4-FFF2-40B4-BE49-F238E27FC236}">
                <a16:creationId xmlns:a16="http://schemas.microsoft.com/office/drawing/2014/main" id="{2079D71D-30B5-1729-C34D-7189CF197130}"/>
              </a:ext>
            </a:extLst>
          </p:cNvPr>
          <p:cNvSpPr/>
          <p:nvPr/>
        </p:nvSpPr>
        <p:spPr>
          <a:xfrm>
            <a:off x="3282958" y="2330133"/>
            <a:ext cx="3762266" cy="236453"/>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h4:id nspace:Haystack~slot:.Building1.floor1.vav1</a:t>
            </a:r>
          </a:p>
        </p:txBody>
      </p:sp>
      <p:pic>
        <p:nvPicPr>
          <p:cNvPr id="4" name="Graphic 3" descr="Chef male with solid fill">
            <a:extLst>
              <a:ext uri="{FF2B5EF4-FFF2-40B4-BE49-F238E27FC236}">
                <a16:creationId xmlns:a16="http://schemas.microsoft.com/office/drawing/2014/main" id="{F6342852-357A-D9C0-2EFB-51D2AFE3F2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1509" y="124546"/>
            <a:ext cx="2160270" cy="2160270"/>
          </a:xfrm>
          <a:prstGeom prst="rect">
            <a:avLst/>
          </a:prstGeom>
        </p:spPr>
      </p:pic>
      <p:pic>
        <p:nvPicPr>
          <p:cNvPr id="5" name="Graphic 4" descr="Whisk with solid fill">
            <a:extLst>
              <a:ext uri="{FF2B5EF4-FFF2-40B4-BE49-F238E27FC236}">
                <a16:creationId xmlns:a16="http://schemas.microsoft.com/office/drawing/2014/main" id="{092E917D-B6A3-1754-0FC2-A2ED9E511B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196121">
            <a:off x="6273526" y="1184379"/>
            <a:ext cx="997460" cy="997460"/>
          </a:xfrm>
          <a:prstGeom prst="rect">
            <a:avLst/>
          </a:prstGeom>
        </p:spPr>
      </p:pic>
      <p:pic>
        <p:nvPicPr>
          <p:cNvPr id="8" name="Picture 7">
            <a:extLst>
              <a:ext uri="{FF2B5EF4-FFF2-40B4-BE49-F238E27FC236}">
                <a16:creationId xmlns:a16="http://schemas.microsoft.com/office/drawing/2014/main" id="{ABF22AD5-42DB-C2F8-A7AA-07B6D7826104}"/>
              </a:ext>
            </a:extLst>
          </p:cNvPr>
          <p:cNvPicPr>
            <a:picLocks noChangeAspect="1"/>
          </p:cNvPicPr>
          <p:nvPr/>
        </p:nvPicPr>
        <p:blipFill>
          <a:blip r:embed="rId8"/>
          <a:stretch>
            <a:fillRect/>
          </a:stretch>
        </p:blipFill>
        <p:spPr>
          <a:xfrm>
            <a:off x="1634974" y="2581677"/>
            <a:ext cx="5715495" cy="2042337"/>
          </a:xfrm>
          <a:prstGeom prst="rect">
            <a:avLst/>
          </a:prstGeom>
        </p:spPr>
      </p:pic>
    </p:spTree>
    <p:extLst>
      <p:ext uri="{BB962C8B-B14F-4D97-AF65-F5344CB8AC3E}">
        <p14:creationId xmlns:p14="http://schemas.microsoft.com/office/powerpoint/2010/main" val="15714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47" grpId="0" animBg="1"/>
      <p:bldP spid="48" grpId="0" animBg="1"/>
      <p:bldP spid="49" grpId="0" animBg="1"/>
      <p:bldP spid="50"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solidFill>
                  <a:schemeClr val="tx1"/>
                </a:solidFill>
              </a:rPr>
              <a:t>Using Relations and References</a:t>
            </a:r>
          </a:p>
        </p:txBody>
      </p:sp>
      <p:sp>
        <p:nvSpPr>
          <p:cNvPr id="10" name="Text Placeholder 9"/>
          <p:cNvSpPr>
            <a:spLocks noGrp="1"/>
          </p:cNvSpPr>
          <p:nvPr>
            <p:ph type="body" sz="quarter" idx="11"/>
          </p:nvPr>
        </p:nvSpPr>
        <p:spPr/>
        <p:txBody>
          <a:bodyPr/>
          <a:lstStyle/>
          <a:p>
            <a:endParaRPr lang="en-GB" dirty="0">
              <a:solidFill>
                <a:schemeClr val="tx1"/>
              </a:solidFill>
            </a:endParaRPr>
          </a:p>
        </p:txBody>
      </p:sp>
      <p:pic>
        <p:nvPicPr>
          <p:cNvPr id="3" name="Picture 2">
            <a:extLst>
              <a:ext uri="{FF2B5EF4-FFF2-40B4-BE49-F238E27FC236}">
                <a16:creationId xmlns:a16="http://schemas.microsoft.com/office/drawing/2014/main" id="{B646281D-2B09-1E3A-7D13-A2E6B76B5283}"/>
              </a:ext>
            </a:extLst>
          </p:cNvPr>
          <p:cNvPicPr>
            <a:picLocks noChangeAspect="1"/>
          </p:cNvPicPr>
          <p:nvPr/>
        </p:nvPicPr>
        <p:blipFill>
          <a:blip r:embed="rId3"/>
          <a:stretch>
            <a:fillRect/>
          </a:stretch>
        </p:blipFill>
        <p:spPr>
          <a:xfrm>
            <a:off x="7428400" y="646796"/>
            <a:ext cx="1450000" cy="2857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63425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A444F8-E293-6A73-6589-BAC3AB44A6CE}"/>
              </a:ext>
            </a:extLst>
          </p:cNvPr>
          <p:cNvSpPr/>
          <p:nvPr/>
        </p:nvSpPr>
        <p:spPr>
          <a:xfrm>
            <a:off x="737419" y="30499"/>
            <a:ext cx="4852220"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Building</a:t>
            </a:r>
          </a:p>
        </p:txBody>
      </p:sp>
      <p:sp>
        <p:nvSpPr>
          <p:cNvPr id="5" name="Rectangle 4">
            <a:extLst>
              <a:ext uri="{FF2B5EF4-FFF2-40B4-BE49-F238E27FC236}">
                <a16:creationId xmlns:a16="http://schemas.microsoft.com/office/drawing/2014/main" id="{CD1B8926-AEFF-A3C9-545E-CEAAB38E3702}"/>
              </a:ext>
            </a:extLst>
          </p:cNvPr>
          <p:cNvSpPr/>
          <p:nvPr/>
        </p:nvSpPr>
        <p:spPr>
          <a:xfrm>
            <a:off x="737418" y="500141"/>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AHU1</a:t>
            </a:r>
          </a:p>
        </p:txBody>
      </p:sp>
      <p:sp>
        <p:nvSpPr>
          <p:cNvPr id="7" name="Rectangle 6">
            <a:extLst>
              <a:ext uri="{FF2B5EF4-FFF2-40B4-BE49-F238E27FC236}">
                <a16:creationId xmlns:a16="http://schemas.microsoft.com/office/drawing/2014/main" id="{011CA0DC-BECE-F951-4F56-6856A9691530}"/>
              </a:ext>
            </a:extLst>
          </p:cNvPr>
          <p:cNvSpPr/>
          <p:nvPr/>
        </p:nvSpPr>
        <p:spPr>
          <a:xfrm>
            <a:off x="737418" y="1344485"/>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Floor 1</a:t>
            </a:r>
          </a:p>
        </p:txBody>
      </p:sp>
      <p:sp>
        <p:nvSpPr>
          <p:cNvPr id="8" name="Rectangle 7">
            <a:extLst>
              <a:ext uri="{FF2B5EF4-FFF2-40B4-BE49-F238E27FC236}">
                <a16:creationId xmlns:a16="http://schemas.microsoft.com/office/drawing/2014/main" id="{D9240116-0B9D-07F9-2869-C2D80B31D631}"/>
              </a:ext>
            </a:extLst>
          </p:cNvPr>
          <p:cNvSpPr/>
          <p:nvPr/>
        </p:nvSpPr>
        <p:spPr>
          <a:xfrm>
            <a:off x="1157747" y="1762504"/>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1</a:t>
            </a:r>
          </a:p>
        </p:txBody>
      </p:sp>
      <p:sp>
        <p:nvSpPr>
          <p:cNvPr id="9" name="Rectangle 8">
            <a:extLst>
              <a:ext uri="{FF2B5EF4-FFF2-40B4-BE49-F238E27FC236}">
                <a16:creationId xmlns:a16="http://schemas.microsoft.com/office/drawing/2014/main" id="{2994B16E-BB9A-4151-5D7E-0944F9160341}"/>
              </a:ext>
            </a:extLst>
          </p:cNvPr>
          <p:cNvSpPr/>
          <p:nvPr/>
        </p:nvSpPr>
        <p:spPr>
          <a:xfrm>
            <a:off x="2547782" y="1770330"/>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2</a:t>
            </a:r>
          </a:p>
        </p:txBody>
      </p:sp>
      <p:sp>
        <p:nvSpPr>
          <p:cNvPr id="10" name="Rectangle 9">
            <a:extLst>
              <a:ext uri="{FF2B5EF4-FFF2-40B4-BE49-F238E27FC236}">
                <a16:creationId xmlns:a16="http://schemas.microsoft.com/office/drawing/2014/main" id="{A5ED335D-17AA-85F1-2567-EEC2DE589221}"/>
              </a:ext>
            </a:extLst>
          </p:cNvPr>
          <p:cNvSpPr/>
          <p:nvPr/>
        </p:nvSpPr>
        <p:spPr>
          <a:xfrm>
            <a:off x="1157747" y="2184676"/>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1</a:t>
            </a:r>
          </a:p>
        </p:txBody>
      </p:sp>
      <p:sp>
        <p:nvSpPr>
          <p:cNvPr id="11" name="Rectangle 10">
            <a:extLst>
              <a:ext uri="{FF2B5EF4-FFF2-40B4-BE49-F238E27FC236}">
                <a16:creationId xmlns:a16="http://schemas.microsoft.com/office/drawing/2014/main" id="{B26BF7B2-6D17-E74F-E72F-16D0AD893BC4}"/>
              </a:ext>
            </a:extLst>
          </p:cNvPr>
          <p:cNvSpPr/>
          <p:nvPr/>
        </p:nvSpPr>
        <p:spPr>
          <a:xfrm>
            <a:off x="1157747" y="2606848"/>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3</a:t>
            </a:r>
          </a:p>
        </p:txBody>
      </p:sp>
      <p:sp>
        <p:nvSpPr>
          <p:cNvPr id="12" name="Rectangle 11">
            <a:extLst>
              <a:ext uri="{FF2B5EF4-FFF2-40B4-BE49-F238E27FC236}">
                <a16:creationId xmlns:a16="http://schemas.microsoft.com/office/drawing/2014/main" id="{589292A8-0712-B462-2703-E022E6E1AB23}"/>
              </a:ext>
            </a:extLst>
          </p:cNvPr>
          <p:cNvSpPr/>
          <p:nvPr/>
        </p:nvSpPr>
        <p:spPr>
          <a:xfrm>
            <a:off x="2547782" y="2606848"/>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4</a:t>
            </a:r>
          </a:p>
        </p:txBody>
      </p:sp>
      <p:sp>
        <p:nvSpPr>
          <p:cNvPr id="13" name="Rectangle 12">
            <a:extLst>
              <a:ext uri="{FF2B5EF4-FFF2-40B4-BE49-F238E27FC236}">
                <a16:creationId xmlns:a16="http://schemas.microsoft.com/office/drawing/2014/main" id="{B6258EA1-84C3-1630-951B-7870F4BBD6E9}"/>
              </a:ext>
            </a:extLst>
          </p:cNvPr>
          <p:cNvSpPr/>
          <p:nvPr/>
        </p:nvSpPr>
        <p:spPr>
          <a:xfrm>
            <a:off x="1157747" y="3029020"/>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2</a:t>
            </a:r>
          </a:p>
        </p:txBody>
      </p:sp>
      <p:sp>
        <p:nvSpPr>
          <p:cNvPr id="14" name="Rectangle 13">
            <a:extLst>
              <a:ext uri="{FF2B5EF4-FFF2-40B4-BE49-F238E27FC236}">
                <a16:creationId xmlns:a16="http://schemas.microsoft.com/office/drawing/2014/main" id="{5D5C42E5-443A-1048-2D91-60A23A760D35}"/>
              </a:ext>
            </a:extLst>
          </p:cNvPr>
          <p:cNvSpPr/>
          <p:nvPr/>
        </p:nvSpPr>
        <p:spPr>
          <a:xfrm>
            <a:off x="1157747" y="3451192"/>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5</a:t>
            </a:r>
          </a:p>
        </p:txBody>
      </p:sp>
      <p:sp>
        <p:nvSpPr>
          <p:cNvPr id="15" name="Rectangle 14">
            <a:extLst>
              <a:ext uri="{FF2B5EF4-FFF2-40B4-BE49-F238E27FC236}">
                <a16:creationId xmlns:a16="http://schemas.microsoft.com/office/drawing/2014/main" id="{89ADF271-84CE-0DA6-778F-BE157D30F0CE}"/>
              </a:ext>
            </a:extLst>
          </p:cNvPr>
          <p:cNvSpPr/>
          <p:nvPr/>
        </p:nvSpPr>
        <p:spPr>
          <a:xfrm>
            <a:off x="2547782" y="3451192"/>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6</a:t>
            </a:r>
          </a:p>
        </p:txBody>
      </p:sp>
      <p:sp>
        <p:nvSpPr>
          <p:cNvPr id="16" name="Rectangle 15">
            <a:extLst>
              <a:ext uri="{FF2B5EF4-FFF2-40B4-BE49-F238E27FC236}">
                <a16:creationId xmlns:a16="http://schemas.microsoft.com/office/drawing/2014/main" id="{AF893663-2F4C-BF5D-C56E-C93BEDBC34E1}"/>
              </a:ext>
            </a:extLst>
          </p:cNvPr>
          <p:cNvSpPr/>
          <p:nvPr/>
        </p:nvSpPr>
        <p:spPr>
          <a:xfrm>
            <a:off x="1157747" y="3873364"/>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3</a:t>
            </a:r>
          </a:p>
        </p:txBody>
      </p:sp>
      <p:sp>
        <p:nvSpPr>
          <p:cNvPr id="17" name="Rectangle 16">
            <a:extLst>
              <a:ext uri="{FF2B5EF4-FFF2-40B4-BE49-F238E27FC236}">
                <a16:creationId xmlns:a16="http://schemas.microsoft.com/office/drawing/2014/main" id="{9F1B400D-1776-D602-6C83-C5F4F5FF355B}"/>
              </a:ext>
            </a:extLst>
          </p:cNvPr>
          <p:cNvSpPr/>
          <p:nvPr/>
        </p:nvSpPr>
        <p:spPr>
          <a:xfrm>
            <a:off x="1157747" y="4295536"/>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7</a:t>
            </a:r>
          </a:p>
        </p:txBody>
      </p:sp>
      <p:sp>
        <p:nvSpPr>
          <p:cNvPr id="18" name="Rectangle 17">
            <a:extLst>
              <a:ext uri="{FF2B5EF4-FFF2-40B4-BE49-F238E27FC236}">
                <a16:creationId xmlns:a16="http://schemas.microsoft.com/office/drawing/2014/main" id="{6A2CBF7E-CE55-D635-7361-9739644B8171}"/>
              </a:ext>
            </a:extLst>
          </p:cNvPr>
          <p:cNvSpPr/>
          <p:nvPr/>
        </p:nvSpPr>
        <p:spPr>
          <a:xfrm>
            <a:off x="2547782" y="4295536"/>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8</a:t>
            </a:r>
          </a:p>
        </p:txBody>
      </p:sp>
      <p:sp>
        <p:nvSpPr>
          <p:cNvPr id="19" name="Rectangle 18">
            <a:extLst>
              <a:ext uri="{FF2B5EF4-FFF2-40B4-BE49-F238E27FC236}">
                <a16:creationId xmlns:a16="http://schemas.microsoft.com/office/drawing/2014/main" id="{93E7E7A5-45C9-54D5-3FF5-4757D61428B4}"/>
              </a:ext>
            </a:extLst>
          </p:cNvPr>
          <p:cNvSpPr/>
          <p:nvPr/>
        </p:nvSpPr>
        <p:spPr>
          <a:xfrm>
            <a:off x="737418" y="914246"/>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East Fan Meter 1</a:t>
            </a:r>
          </a:p>
        </p:txBody>
      </p:sp>
      <p:sp>
        <p:nvSpPr>
          <p:cNvPr id="20" name="Rectangle 19">
            <a:extLst>
              <a:ext uri="{FF2B5EF4-FFF2-40B4-BE49-F238E27FC236}">
                <a16:creationId xmlns:a16="http://schemas.microsoft.com/office/drawing/2014/main" id="{14DE77F3-E696-ECA8-0DA9-5C45CC12F511}"/>
              </a:ext>
            </a:extLst>
          </p:cNvPr>
          <p:cNvSpPr/>
          <p:nvPr/>
        </p:nvSpPr>
        <p:spPr>
          <a:xfrm>
            <a:off x="2547782" y="914246"/>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East Fan Meter 2</a:t>
            </a:r>
          </a:p>
        </p:txBody>
      </p:sp>
      <p:sp>
        <p:nvSpPr>
          <p:cNvPr id="51" name="Double Bracket 50">
            <a:extLst>
              <a:ext uri="{FF2B5EF4-FFF2-40B4-BE49-F238E27FC236}">
                <a16:creationId xmlns:a16="http://schemas.microsoft.com/office/drawing/2014/main" id="{3AC14CD5-4A5D-D42E-24FE-952A368BBFE4}"/>
              </a:ext>
            </a:extLst>
          </p:cNvPr>
          <p:cNvSpPr/>
          <p:nvPr/>
        </p:nvSpPr>
        <p:spPr>
          <a:xfrm>
            <a:off x="3987592" y="1500315"/>
            <a:ext cx="1002888" cy="262189"/>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a:t>
            </a:r>
          </a:p>
        </p:txBody>
      </p:sp>
      <p:sp>
        <p:nvSpPr>
          <p:cNvPr id="25" name="Right Brace 24">
            <a:extLst>
              <a:ext uri="{FF2B5EF4-FFF2-40B4-BE49-F238E27FC236}">
                <a16:creationId xmlns:a16="http://schemas.microsoft.com/office/drawing/2014/main" id="{D0872C74-C7C7-E56A-F78C-5481818C0F08}"/>
              </a:ext>
            </a:extLst>
          </p:cNvPr>
          <p:cNvSpPr/>
          <p:nvPr/>
        </p:nvSpPr>
        <p:spPr>
          <a:xfrm>
            <a:off x="4617173" y="1387798"/>
            <a:ext cx="923610" cy="33186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6" name="Double Brace 25">
            <a:extLst>
              <a:ext uri="{FF2B5EF4-FFF2-40B4-BE49-F238E27FC236}">
                <a16:creationId xmlns:a16="http://schemas.microsoft.com/office/drawing/2014/main" id="{2E467C29-602F-21AD-442E-7751A0522615}"/>
              </a:ext>
            </a:extLst>
          </p:cNvPr>
          <p:cNvSpPr/>
          <p:nvPr/>
        </p:nvSpPr>
        <p:spPr>
          <a:xfrm>
            <a:off x="5625118" y="2910794"/>
            <a:ext cx="1216742" cy="236453"/>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h4:spaceRef</a:t>
            </a:r>
          </a:p>
        </p:txBody>
      </p:sp>
      <p:pic>
        <p:nvPicPr>
          <p:cNvPr id="28" name="Graphic 27" descr="Priorities with solid fill">
            <a:extLst>
              <a:ext uri="{FF2B5EF4-FFF2-40B4-BE49-F238E27FC236}">
                <a16:creationId xmlns:a16="http://schemas.microsoft.com/office/drawing/2014/main" id="{59D118B6-FAEE-5404-32E5-672133EBF8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8187" y="2876245"/>
            <a:ext cx="342900" cy="342900"/>
          </a:xfrm>
          <a:prstGeom prst="rect">
            <a:avLst/>
          </a:prstGeom>
        </p:spPr>
      </p:pic>
      <p:pic>
        <p:nvPicPr>
          <p:cNvPr id="33" name="Graphic 32" descr="Signpost with solid fill">
            <a:extLst>
              <a:ext uri="{FF2B5EF4-FFF2-40B4-BE49-F238E27FC236}">
                <a16:creationId xmlns:a16="http://schemas.microsoft.com/office/drawing/2014/main" id="{8DC077C2-147B-6158-B7B0-9E7672A56A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57544" y="1343532"/>
            <a:ext cx="342900" cy="342900"/>
          </a:xfrm>
          <a:prstGeom prst="rect">
            <a:avLst/>
          </a:prstGeom>
        </p:spPr>
      </p:pic>
      <p:sp>
        <p:nvSpPr>
          <p:cNvPr id="34" name="Rectangle 33">
            <a:extLst>
              <a:ext uri="{FF2B5EF4-FFF2-40B4-BE49-F238E27FC236}">
                <a16:creationId xmlns:a16="http://schemas.microsoft.com/office/drawing/2014/main" id="{D505B090-5B68-B058-FB50-CD44E83B3033}"/>
              </a:ext>
            </a:extLst>
          </p:cNvPr>
          <p:cNvSpPr/>
          <p:nvPr/>
        </p:nvSpPr>
        <p:spPr>
          <a:xfrm>
            <a:off x="1054510" y="1736769"/>
            <a:ext cx="2875937" cy="296159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1E91794-B69A-C061-47CC-32795A890DC3}"/>
              </a:ext>
            </a:extLst>
          </p:cNvPr>
          <p:cNvSpPr/>
          <p:nvPr/>
        </p:nvSpPr>
        <p:spPr>
          <a:xfrm>
            <a:off x="6452421" y="275704"/>
            <a:ext cx="2652863" cy="14094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 name="Double Brace 2">
            <a:extLst>
              <a:ext uri="{FF2B5EF4-FFF2-40B4-BE49-F238E27FC236}">
                <a16:creationId xmlns:a16="http://schemas.microsoft.com/office/drawing/2014/main" id="{D0F3F3A3-EC9D-AA46-4517-D85ED2A4F409}"/>
              </a:ext>
            </a:extLst>
          </p:cNvPr>
          <p:cNvSpPr/>
          <p:nvPr/>
        </p:nvSpPr>
        <p:spPr>
          <a:xfrm>
            <a:off x="6522478" y="844467"/>
            <a:ext cx="1216742" cy="236453"/>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h4:spaceRef</a:t>
            </a:r>
          </a:p>
        </p:txBody>
      </p:sp>
      <p:sp>
        <p:nvSpPr>
          <p:cNvPr id="6" name="Double Bracket 5">
            <a:extLst>
              <a:ext uri="{FF2B5EF4-FFF2-40B4-BE49-F238E27FC236}">
                <a16:creationId xmlns:a16="http://schemas.microsoft.com/office/drawing/2014/main" id="{F49491C5-6D20-E0B8-2800-713DAA989FDE}"/>
              </a:ext>
            </a:extLst>
          </p:cNvPr>
          <p:cNvSpPr/>
          <p:nvPr/>
        </p:nvSpPr>
        <p:spPr>
          <a:xfrm>
            <a:off x="6809154" y="1225223"/>
            <a:ext cx="918540" cy="240129"/>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a:t>
            </a:r>
          </a:p>
        </p:txBody>
      </p:sp>
      <p:pic>
        <p:nvPicPr>
          <p:cNvPr id="21" name="Graphic 20" descr="Signpost with solid fill">
            <a:extLst>
              <a:ext uri="{FF2B5EF4-FFF2-40B4-BE49-F238E27FC236}">
                <a16:creationId xmlns:a16="http://schemas.microsoft.com/office/drawing/2014/main" id="{BF509727-0BA0-FBFD-4C1E-B38905D63B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8625" y="413970"/>
            <a:ext cx="342900" cy="342900"/>
          </a:xfrm>
          <a:prstGeom prst="rect">
            <a:avLst/>
          </a:prstGeom>
        </p:spPr>
      </p:pic>
      <p:sp>
        <p:nvSpPr>
          <p:cNvPr id="22" name="TextBox 21">
            <a:extLst>
              <a:ext uri="{FF2B5EF4-FFF2-40B4-BE49-F238E27FC236}">
                <a16:creationId xmlns:a16="http://schemas.microsoft.com/office/drawing/2014/main" id="{40051485-A1C1-8360-3CE6-0D1B768E219C}"/>
              </a:ext>
            </a:extLst>
          </p:cNvPr>
          <p:cNvSpPr txBox="1"/>
          <p:nvPr/>
        </p:nvSpPr>
        <p:spPr>
          <a:xfrm>
            <a:off x="7997783" y="446921"/>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Relation Mark</a:t>
            </a:r>
          </a:p>
        </p:txBody>
      </p:sp>
      <p:pic>
        <p:nvPicPr>
          <p:cNvPr id="23" name="Graphic 22" descr="Priorities with solid fill">
            <a:extLst>
              <a:ext uri="{FF2B5EF4-FFF2-40B4-BE49-F238E27FC236}">
                <a16:creationId xmlns:a16="http://schemas.microsoft.com/office/drawing/2014/main" id="{8B2D2E25-C2D9-FB56-B7B8-736F4144AD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7694" y="804569"/>
            <a:ext cx="343831" cy="343831"/>
          </a:xfrm>
          <a:prstGeom prst="rect">
            <a:avLst/>
          </a:prstGeom>
        </p:spPr>
      </p:pic>
      <p:sp>
        <p:nvSpPr>
          <p:cNvPr id="24" name="TextBox 23">
            <a:extLst>
              <a:ext uri="{FF2B5EF4-FFF2-40B4-BE49-F238E27FC236}">
                <a16:creationId xmlns:a16="http://schemas.microsoft.com/office/drawing/2014/main" id="{01940BF0-8417-6389-AA1E-786F223E0CC6}"/>
              </a:ext>
            </a:extLst>
          </p:cNvPr>
          <p:cNvSpPr txBox="1"/>
          <p:nvPr/>
        </p:nvSpPr>
        <p:spPr>
          <a:xfrm>
            <a:off x="7997782" y="834753"/>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Relate To</a:t>
            </a:r>
          </a:p>
        </p:txBody>
      </p:sp>
      <p:pic>
        <p:nvPicPr>
          <p:cNvPr id="27" name="Graphic 26" descr="Tag with solid fill">
            <a:extLst>
              <a:ext uri="{FF2B5EF4-FFF2-40B4-BE49-F238E27FC236}">
                <a16:creationId xmlns:a16="http://schemas.microsoft.com/office/drawing/2014/main" id="{1CCF588D-95A9-158B-96FF-DA1CA040C6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5537" y="1166247"/>
            <a:ext cx="372401" cy="372401"/>
          </a:xfrm>
          <a:prstGeom prst="rect">
            <a:avLst/>
          </a:prstGeom>
        </p:spPr>
      </p:pic>
      <p:sp>
        <p:nvSpPr>
          <p:cNvPr id="29" name="TextBox 28">
            <a:extLst>
              <a:ext uri="{FF2B5EF4-FFF2-40B4-BE49-F238E27FC236}">
                <a16:creationId xmlns:a16="http://schemas.microsoft.com/office/drawing/2014/main" id="{E42D1C16-1854-98F3-3DA1-7C894B4D687D}"/>
              </a:ext>
            </a:extLst>
          </p:cNvPr>
          <p:cNvSpPr txBox="1"/>
          <p:nvPr/>
        </p:nvSpPr>
        <p:spPr>
          <a:xfrm>
            <a:off x="7755363" y="1188353"/>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Tag </a:t>
            </a:r>
          </a:p>
        </p:txBody>
      </p:sp>
      <p:sp>
        <p:nvSpPr>
          <p:cNvPr id="30" name="Rectangle 29">
            <a:extLst>
              <a:ext uri="{FF2B5EF4-FFF2-40B4-BE49-F238E27FC236}">
                <a16:creationId xmlns:a16="http://schemas.microsoft.com/office/drawing/2014/main" id="{0DD550F3-A2C9-3F46-5A40-7C87DDC23D2C}"/>
              </a:ext>
            </a:extLst>
          </p:cNvPr>
          <p:cNvSpPr/>
          <p:nvPr/>
        </p:nvSpPr>
        <p:spPr>
          <a:xfrm>
            <a:off x="6452421" y="39252"/>
            <a:ext cx="2652863" cy="236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265403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A444F8-E293-6A73-6589-BAC3AB44A6CE}"/>
              </a:ext>
            </a:extLst>
          </p:cNvPr>
          <p:cNvSpPr/>
          <p:nvPr/>
        </p:nvSpPr>
        <p:spPr>
          <a:xfrm>
            <a:off x="737419" y="45370"/>
            <a:ext cx="4852220"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Building</a:t>
            </a:r>
          </a:p>
        </p:txBody>
      </p:sp>
      <p:sp>
        <p:nvSpPr>
          <p:cNvPr id="5" name="Rectangle 4">
            <a:extLst>
              <a:ext uri="{FF2B5EF4-FFF2-40B4-BE49-F238E27FC236}">
                <a16:creationId xmlns:a16="http://schemas.microsoft.com/office/drawing/2014/main" id="{CD1B8926-AEFF-A3C9-545E-CEAAB38E3702}"/>
              </a:ext>
            </a:extLst>
          </p:cNvPr>
          <p:cNvSpPr/>
          <p:nvPr/>
        </p:nvSpPr>
        <p:spPr>
          <a:xfrm>
            <a:off x="737418" y="515012"/>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AHU1</a:t>
            </a:r>
          </a:p>
        </p:txBody>
      </p:sp>
      <p:sp>
        <p:nvSpPr>
          <p:cNvPr id="7" name="Rectangle 6">
            <a:extLst>
              <a:ext uri="{FF2B5EF4-FFF2-40B4-BE49-F238E27FC236}">
                <a16:creationId xmlns:a16="http://schemas.microsoft.com/office/drawing/2014/main" id="{011CA0DC-BECE-F951-4F56-6856A9691530}"/>
              </a:ext>
            </a:extLst>
          </p:cNvPr>
          <p:cNvSpPr/>
          <p:nvPr/>
        </p:nvSpPr>
        <p:spPr>
          <a:xfrm>
            <a:off x="737418" y="1359356"/>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Floor 1</a:t>
            </a:r>
          </a:p>
        </p:txBody>
      </p:sp>
      <p:sp>
        <p:nvSpPr>
          <p:cNvPr id="8" name="Rectangle 7">
            <a:extLst>
              <a:ext uri="{FF2B5EF4-FFF2-40B4-BE49-F238E27FC236}">
                <a16:creationId xmlns:a16="http://schemas.microsoft.com/office/drawing/2014/main" id="{D9240116-0B9D-07F9-2869-C2D80B31D631}"/>
              </a:ext>
            </a:extLst>
          </p:cNvPr>
          <p:cNvSpPr/>
          <p:nvPr/>
        </p:nvSpPr>
        <p:spPr>
          <a:xfrm>
            <a:off x="1157747" y="1777375"/>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1</a:t>
            </a:r>
          </a:p>
        </p:txBody>
      </p:sp>
      <p:sp>
        <p:nvSpPr>
          <p:cNvPr id="9" name="Rectangle 8">
            <a:extLst>
              <a:ext uri="{FF2B5EF4-FFF2-40B4-BE49-F238E27FC236}">
                <a16:creationId xmlns:a16="http://schemas.microsoft.com/office/drawing/2014/main" id="{2994B16E-BB9A-4151-5D7E-0944F9160341}"/>
              </a:ext>
            </a:extLst>
          </p:cNvPr>
          <p:cNvSpPr/>
          <p:nvPr/>
        </p:nvSpPr>
        <p:spPr>
          <a:xfrm>
            <a:off x="2547782" y="1785201"/>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2</a:t>
            </a:r>
          </a:p>
        </p:txBody>
      </p:sp>
      <p:sp>
        <p:nvSpPr>
          <p:cNvPr id="10" name="Rectangle 9">
            <a:extLst>
              <a:ext uri="{FF2B5EF4-FFF2-40B4-BE49-F238E27FC236}">
                <a16:creationId xmlns:a16="http://schemas.microsoft.com/office/drawing/2014/main" id="{A5ED335D-17AA-85F1-2567-EEC2DE589221}"/>
              </a:ext>
            </a:extLst>
          </p:cNvPr>
          <p:cNvSpPr/>
          <p:nvPr/>
        </p:nvSpPr>
        <p:spPr>
          <a:xfrm>
            <a:off x="1157747" y="2199547"/>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Office 1</a:t>
            </a:r>
          </a:p>
        </p:txBody>
      </p:sp>
      <p:sp>
        <p:nvSpPr>
          <p:cNvPr id="11" name="Rectangle 10">
            <a:extLst>
              <a:ext uri="{FF2B5EF4-FFF2-40B4-BE49-F238E27FC236}">
                <a16:creationId xmlns:a16="http://schemas.microsoft.com/office/drawing/2014/main" id="{B26BF7B2-6D17-E74F-E72F-16D0AD893BC4}"/>
              </a:ext>
            </a:extLst>
          </p:cNvPr>
          <p:cNvSpPr/>
          <p:nvPr/>
        </p:nvSpPr>
        <p:spPr>
          <a:xfrm>
            <a:off x="1157747" y="2621719"/>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3</a:t>
            </a:r>
          </a:p>
        </p:txBody>
      </p:sp>
      <p:sp>
        <p:nvSpPr>
          <p:cNvPr id="12" name="Rectangle 11">
            <a:extLst>
              <a:ext uri="{FF2B5EF4-FFF2-40B4-BE49-F238E27FC236}">
                <a16:creationId xmlns:a16="http://schemas.microsoft.com/office/drawing/2014/main" id="{589292A8-0712-B462-2703-E022E6E1AB23}"/>
              </a:ext>
            </a:extLst>
          </p:cNvPr>
          <p:cNvSpPr/>
          <p:nvPr/>
        </p:nvSpPr>
        <p:spPr>
          <a:xfrm>
            <a:off x="2547782" y="2621719"/>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4</a:t>
            </a:r>
          </a:p>
        </p:txBody>
      </p:sp>
      <p:sp>
        <p:nvSpPr>
          <p:cNvPr id="13" name="Rectangle 12">
            <a:extLst>
              <a:ext uri="{FF2B5EF4-FFF2-40B4-BE49-F238E27FC236}">
                <a16:creationId xmlns:a16="http://schemas.microsoft.com/office/drawing/2014/main" id="{B6258EA1-84C3-1630-951B-7870F4BBD6E9}"/>
              </a:ext>
            </a:extLst>
          </p:cNvPr>
          <p:cNvSpPr/>
          <p:nvPr/>
        </p:nvSpPr>
        <p:spPr>
          <a:xfrm>
            <a:off x="1157747" y="3043891"/>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Office 2</a:t>
            </a:r>
          </a:p>
        </p:txBody>
      </p:sp>
      <p:sp>
        <p:nvSpPr>
          <p:cNvPr id="14" name="Rectangle 13">
            <a:extLst>
              <a:ext uri="{FF2B5EF4-FFF2-40B4-BE49-F238E27FC236}">
                <a16:creationId xmlns:a16="http://schemas.microsoft.com/office/drawing/2014/main" id="{5D5C42E5-443A-1048-2D91-60A23A760D35}"/>
              </a:ext>
            </a:extLst>
          </p:cNvPr>
          <p:cNvSpPr/>
          <p:nvPr/>
        </p:nvSpPr>
        <p:spPr>
          <a:xfrm>
            <a:off x="1157747" y="3466063"/>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5</a:t>
            </a:r>
          </a:p>
        </p:txBody>
      </p:sp>
      <p:sp>
        <p:nvSpPr>
          <p:cNvPr id="15" name="Rectangle 14">
            <a:extLst>
              <a:ext uri="{FF2B5EF4-FFF2-40B4-BE49-F238E27FC236}">
                <a16:creationId xmlns:a16="http://schemas.microsoft.com/office/drawing/2014/main" id="{89ADF271-84CE-0DA6-778F-BE157D30F0CE}"/>
              </a:ext>
            </a:extLst>
          </p:cNvPr>
          <p:cNvSpPr/>
          <p:nvPr/>
        </p:nvSpPr>
        <p:spPr>
          <a:xfrm>
            <a:off x="2547782" y="3466063"/>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6</a:t>
            </a:r>
          </a:p>
        </p:txBody>
      </p:sp>
      <p:sp>
        <p:nvSpPr>
          <p:cNvPr id="16" name="Rectangle 15">
            <a:extLst>
              <a:ext uri="{FF2B5EF4-FFF2-40B4-BE49-F238E27FC236}">
                <a16:creationId xmlns:a16="http://schemas.microsoft.com/office/drawing/2014/main" id="{AF893663-2F4C-BF5D-C56E-C93BEDBC34E1}"/>
              </a:ext>
            </a:extLst>
          </p:cNvPr>
          <p:cNvSpPr/>
          <p:nvPr/>
        </p:nvSpPr>
        <p:spPr>
          <a:xfrm>
            <a:off x="1157747" y="3888235"/>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Office 3</a:t>
            </a:r>
          </a:p>
        </p:txBody>
      </p:sp>
      <p:sp>
        <p:nvSpPr>
          <p:cNvPr id="17" name="Rectangle 16">
            <a:extLst>
              <a:ext uri="{FF2B5EF4-FFF2-40B4-BE49-F238E27FC236}">
                <a16:creationId xmlns:a16="http://schemas.microsoft.com/office/drawing/2014/main" id="{9F1B400D-1776-D602-6C83-C5F4F5FF355B}"/>
              </a:ext>
            </a:extLst>
          </p:cNvPr>
          <p:cNvSpPr/>
          <p:nvPr/>
        </p:nvSpPr>
        <p:spPr>
          <a:xfrm>
            <a:off x="1157747" y="4310407"/>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7</a:t>
            </a:r>
          </a:p>
        </p:txBody>
      </p:sp>
      <p:sp>
        <p:nvSpPr>
          <p:cNvPr id="18" name="Rectangle 17">
            <a:extLst>
              <a:ext uri="{FF2B5EF4-FFF2-40B4-BE49-F238E27FC236}">
                <a16:creationId xmlns:a16="http://schemas.microsoft.com/office/drawing/2014/main" id="{6A2CBF7E-CE55-D635-7361-9739644B8171}"/>
              </a:ext>
            </a:extLst>
          </p:cNvPr>
          <p:cNvSpPr/>
          <p:nvPr/>
        </p:nvSpPr>
        <p:spPr>
          <a:xfrm>
            <a:off x="2547782" y="4310407"/>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VAV 8</a:t>
            </a:r>
          </a:p>
        </p:txBody>
      </p:sp>
      <p:sp>
        <p:nvSpPr>
          <p:cNvPr id="19" name="Rectangle 18">
            <a:extLst>
              <a:ext uri="{FF2B5EF4-FFF2-40B4-BE49-F238E27FC236}">
                <a16:creationId xmlns:a16="http://schemas.microsoft.com/office/drawing/2014/main" id="{93E7E7A5-45C9-54D5-3FF5-4757D61428B4}"/>
              </a:ext>
            </a:extLst>
          </p:cNvPr>
          <p:cNvSpPr/>
          <p:nvPr/>
        </p:nvSpPr>
        <p:spPr>
          <a:xfrm>
            <a:off x="737418" y="929117"/>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East Fan Meter 1</a:t>
            </a:r>
          </a:p>
        </p:txBody>
      </p:sp>
      <p:sp>
        <p:nvSpPr>
          <p:cNvPr id="20" name="Rectangle 19">
            <a:extLst>
              <a:ext uri="{FF2B5EF4-FFF2-40B4-BE49-F238E27FC236}">
                <a16:creationId xmlns:a16="http://schemas.microsoft.com/office/drawing/2014/main" id="{14DE77F3-E696-ECA8-0DA9-5C45CC12F511}"/>
              </a:ext>
            </a:extLst>
          </p:cNvPr>
          <p:cNvSpPr/>
          <p:nvPr/>
        </p:nvSpPr>
        <p:spPr>
          <a:xfrm>
            <a:off x="2547782" y="929117"/>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East Fan Meter 2</a:t>
            </a:r>
          </a:p>
        </p:txBody>
      </p:sp>
      <p:sp>
        <p:nvSpPr>
          <p:cNvPr id="37" name="Double Brace 36">
            <a:extLst>
              <a:ext uri="{FF2B5EF4-FFF2-40B4-BE49-F238E27FC236}">
                <a16:creationId xmlns:a16="http://schemas.microsoft.com/office/drawing/2014/main" id="{09A26879-1EC5-1484-D0FB-75FC4A9CF29B}"/>
              </a:ext>
            </a:extLst>
          </p:cNvPr>
          <p:cNvSpPr/>
          <p:nvPr/>
        </p:nvSpPr>
        <p:spPr>
          <a:xfrm>
            <a:off x="5491930" y="4160086"/>
            <a:ext cx="1216742" cy="236453"/>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h4:spaceRef</a:t>
            </a:r>
          </a:p>
        </p:txBody>
      </p:sp>
      <p:sp>
        <p:nvSpPr>
          <p:cNvPr id="51" name="Double Bracket 50">
            <a:extLst>
              <a:ext uri="{FF2B5EF4-FFF2-40B4-BE49-F238E27FC236}">
                <a16:creationId xmlns:a16="http://schemas.microsoft.com/office/drawing/2014/main" id="{3AC14CD5-4A5D-D42E-24FE-952A368BBFE4}"/>
              </a:ext>
            </a:extLst>
          </p:cNvPr>
          <p:cNvSpPr/>
          <p:nvPr/>
        </p:nvSpPr>
        <p:spPr>
          <a:xfrm>
            <a:off x="3987592" y="1515186"/>
            <a:ext cx="890440" cy="245711"/>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a:t>
            </a:r>
          </a:p>
        </p:txBody>
      </p:sp>
      <p:sp>
        <p:nvSpPr>
          <p:cNvPr id="52" name="Double Bracket 51">
            <a:extLst>
              <a:ext uri="{FF2B5EF4-FFF2-40B4-BE49-F238E27FC236}">
                <a16:creationId xmlns:a16="http://schemas.microsoft.com/office/drawing/2014/main" id="{34A587C0-0779-4D72-4C86-67549277817D}"/>
              </a:ext>
            </a:extLst>
          </p:cNvPr>
          <p:cNvSpPr/>
          <p:nvPr/>
        </p:nvSpPr>
        <p:spPr>
          <a:xfrm>
            <a:off x="3635474" y="2353687"/>
            <a:ext cx="936526" cy="268032"/>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a:t>
            </a:r>
          </a:p>
        </p:txBody>
      </p:sp>
      <p:sp>
        <p:nvSpPr>
          <p:cNvPr id="53" name="Double Bracket 52">
            <a:extLst>
              <a:ext uri="{FF2B5EF4-FFF2-40B4-BE49-F238E27FC236}">
                <a16:creationId xmlns:a16="http://schemas.microsoft.com/office/drawing/2014/main" id="{243FFE4F-186C-5490-67E6-28DF6214F6CE}"/>
              </a:ext>
            </a:extLst>
          </p:cNvPr>
          <p:cNvSpPr/>
          <p:nvPr/>
        </p:nvSpPr>
        <p:spPr>
          <a:xfrm>
            <a:off x="3657594" y="3198031"/>
            <a:ext cx="914406" cy="244348"/>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a:t>
            </a:r>
          </a:p>
        </p:txBody>
      </p:sp>
      <p:sp>
        <p:nvSpPr>
          <p:cNvPr id="54" name="Double Bracket 53">
            <a:extLst>
              <a:ext uri="{FF2B5EF4-FFF2-40B4-BE49-F238E27FC236}">
                <a16:creationId xmlns:a16="http://schemas.microsoft.com/office/drawing/2014/main" id="{18062097-A989-C847-9046-933001836699}"/>
              </a:ext>
            </a:extLst>
          </p:cNvPr>
          <p:cNvSpPr/>
          <p:nvPr/>
        </p:nvSpPr>
        <p:spPr>
          <a:xfrm>
            <a:off x="3657594" y="4035000"/>
            <a:ext cx="914406" cy="275407"/>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a:t>
            </a:r>
          </a:p>
        </p:txBody>
      </p:sp>
      <p:sp>
        <p:nvSpPr>
          <p:cNvPr id="3" name="Right Brace 2">
            <a:extLst>
              <a:ext uri="{FF2B5EF4-FFF2-40B4-BE49-F238E27FC236}">
                <a16:creationId xmlns:a16="http://schemas.microsoft.com/office/drawing/2014/main" id="{4823C41D-9996-DDC2-06B3-9DA057C0A7FE}"/>
              </a:ext>
            </a:extLst>
          </p:cNvPr>
          <p:cNvSpPr/>
          <p:nvPr/>
        </p:nvSpPr>
        <p:spPr>
          <a:xfrm>
            <a:off x="4459544" y="3898619"/>
            <a:ext cx="923610" cy="761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1" name="Double Brace 20">
            <a:extLst>
              <a:ext uri="{FF2B5EF4-FFF2-40B4-BE49-F238E27FC236}">
                <a16:creationId xmlns:a16="http://schemas.microsoft.com/office/drawing/2014/main" id="{BF7D7959-E1BA-625A-A710-88A7F5DD5E7F}"/>
              </a:ext>
            </a:extLst>
          </p:cNvPr>
          <p:cNvSpPr/>
          <p:nvPr/>
        </p:nvSpPr>
        <p:spPr>
          <a:xfrm>
            <a:off x="5504832" y="3361574"/>
            <a:ext cx="1216742" cy="236453"/>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h4:spaceRef</a:t>
            </a:r>
          </a:p>
        </p:txBody>
      </p:sp>
      <p:sp>
        <p:nvSpPr>
          <p:cNvPr id="22" name="Right Brace 21">
            <a:extLst>
              <a:ext uri="{FF2B5EF4-FFF2-40B4-BE49-F238E27FC236}">
                <a16:creationId xmlns:a16="http://schemas.microsoft.com/office/drawing/2014/main" id="{7BDBF0B7-32FC-562B-AEB9-1C2AD407822D}"/>
              </a:ext>
            </a:extLst>
          </p:cNvPr>
          <p:cNvSpPr/>
          <p:nvPr/>
        </p:nvSpPr>
        <p:spPr>
          <a:xfrm>
            <a:off x="4472446" y="3100107"/>
            <a:ext cx="923610" cy="761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3" name="Double Brace 22">
            <a:extLst>
              <a:ext uri="{FF2B5EF4-FFF2-40B4-BE49-F238E27FC236}">
                <a16:creationId xmlns:a16="http://schemas.microsoft.com/office/drawing/2014/main" id="{C6410B37-D842-FE65-CA59-DDEA481FE5D4}"/>
              </a:ext>
            </a:extLst>
          </p:cNvPr>
          <p:cNvSpPr/>
          <p:nvPr/>
        </p:nvSpPr>
        <p:spPr>
          <a:xfrm>
            <a:off x="5526954" y="2464073"/>
            <a:ext cx="1216742" cy="236453"/>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h4:spaceRef</a:t>
            </a:r>
          </a:p>
        </p:txBody>
      </p:sp>
      <p:sp>
        <p:nvSpPr>
          <p:cNvPr id="24" name="Right Brace 23">
            <a:extLst>
              <a:ext uri="{FF2B5EF4-FFF2-40B4-BE49-F238E27FC236}">
                <a16:creationId xmlns:a16="http://schemas.microsoft.com/office/drawing/2014/main" id="{6AA5AC63-E661-2C94-B3C6-D51C5375850B}"/>
              </a:ext>
            </a:extLst>
          </p:cNvPr>
          <p:cNvSpPr/>
          <p:nvPr/>
        </p:nvSpPr>
        <p:spPr>
          <a:xfrm>
            <a:off x="4494568" y="2202606"/>
            <a:ext cx="923610" cy="7613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25" name="Graphic 24" descr="Signpost with solid fill">
            <a:extLst>
              <a:ext uri="{FF2B5EF4-FFF2-40B4-BE49-F238E27FC236}">
                <a16:creationId xmlns:a16="http://schemas.microsoft.com/office/drawing/2014/main" id="{284B0EB8-81B7-359B-4097-A0D048BE00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6625" y="2195860"/>
            <a:ext cx="342900" cy="342900"/>
          </a:xfrm>
          <a:prstGeom prst="rect">
            <a:avLst/>
          </a:prstGeom>
        </p:spPr>
      </p:pic>
      <p:pic>
        <p:nvPicPr>
          <p:cNvPr id="26" name="Graphic 25" descr="Priorities with solid fill">
            <a:extLst>
              <a:ext uri="{FF2B5EF4-FFF2-40B4-BE49-F238E27FC236}">
                <a16:creationId xmlns:a16="http://schemas.microsoft.com/office/drawing/2014/main" id="{DA160A7D-CB06-3321-658A-27C0B54F1B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3696" y="2410849"/>
            <a:ext cx="342900" cy="342900"/>
          </a:xfrm>
          <a:prstGeom prst="rect">
            <a:avLst/>
          </a:prstGeom>
        </p:spPr>
      </p:pic>
      <p:pic>
        <p:nvPicPr>
          <p:cNvPr id="27" name="Graphic 26" descr="Signpost with solid fill">
            <a:extLst>
              <a:ext uri="{FF2B5EF4-FFF2-40B4-BE49-F238E27FC236}">
                <a16:creationId xmlns:a16="http://schemas.microsoft.com/office/drawing/2014/main" id="{CDC4FF44-0029-49D5-9544-78F44050B8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2799" y="3054833"/>
            <a:ext cx="342900" cy="342900"/>
          </a:xfrm>
          <a:prstGeom prst="rect">
            <a:avLst/>
          </a:prstGeom>
        </p:spPr>
      </p:pic>
      <p:pic>
        <p:nvPicPr>
          <p:cNvPr id="28" name="Graphic 27" descr="Signpost with solid fill">
            <a:extLst>
              <a:ext uri="{FF2B5EF4-FFF2-40B4-BE49-F238E27FC236}">
                <a16:creationId xmlns:a16="http://schemas.microsoft.com/office/drawing/2014/main" id="{D5B4A87E-3B4C-DC71-A80F-AC7B8703DB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8973" y="3899058"/>
            <a:ext cx="342900" cy="342900"/>
          </a:xfrm>
          <a:prstGeom prst="rect">
            <a:avLst/>
          </a:prstGeom>
        </p:spPr>
      </p:pic>
      <p:pic>
        <p:nvPicPr>
          <p:cNvPr id="29" name="Graphic 28" descr="Priorities with solid fill">
            <a:extLst>
              <a:ext uri="{FF2B5EF4-FFF2-40B4-BE49-F238E27FC236}">
                <a16:creationId xmlns:a16="http://schemas.microsoft.com/office/drawing/2014/main" id="{4A445370-31A1-9B08-CA28-327DD45C6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1574" y="3321501"/>
            <a:ext cx="342900" cy="342900"/>
          </a:xfrm>
          <a:prstGeom prst="rect">
            <a:avLst/>
          </a:prstGeom>
        </p:spPr>
      </p:pic>
      <p:pic>
        <p:nvPicPr>
          <p:cNvPr id="30" name="Graphic 29" descr="Priorities with solid fill">
            <a:extLst>
              <a:ext uri="{FF2B5EF4-FFF2-40B4-BE49-F238E27FC236}">
                <a16:creationId xmlns:a16="http://schemas.microsoft.com/office/drawing/2014/main" id="{207AED9D-4674-EA34-E77F-A67A00EE59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8944" y="4100003"/>
            <a:ext cx="342900" cy="342900"/>
          </a:xfrm>
          <a:prstGeom prst="rect">
            <a:avLst/>
          </a:prstGeom>
        </p:spPr>
      </p:pic>
      <p:pic>
        <p:nvPicPr>
          <p:cNvPr id="32" name="Graphic 31" descr="Signpost with solid fill">
            <a:extLst>
              <a:ext uri="{FF2B5EF4-FFF2-40B4-BE49-F238E27FC236}">
                <a16:creationId xmlns:a16="http://schemas.microsoft.com/office/drawing/2014/main" id="{B882B27E-13DC-9D77-4B1B-E518D0027F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7544" y="1343655"/>
            <a:ext cx="342900" cy="342900"/>
          </a:xfrm>
          <a:prstGeom prst="rect">
            <a:avLst/>
          </a:prstGeom>
        </p:spPr>
      </p:pic>
      <p:sp>
        <p:nvSpPr>
          <p:cNvPr id="33" name="Rectangle 32">
            <a:extLst>
              <a:ext uri="{FF2B5EF4-FFF2-40B4-BE49-F238E27FC236}">
                <a16:creationId xmlns:a16="http://schemas.microsoft.com/office/drawing/2014/main" id="{33B20520-4401-BC51-53C3-DBDFED4300E9}"/>
              </a:ext>
            </a:extLst>
          </p:cNvPr>
          <p:cNvSpPr/>
          <p:nvPr/>
        </p:nvSpPr>
        <p:spPr>
          <a:xfrm flipV="1">
            <a:off x="1054510" y="2142159"/>
            <a:ext cx="2875937" cy="85392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9319434-EC9C-DDD5-D768-562E93AEEF96}"/>
              </a:ext>
            </a:extLst>
          </p:cNvPr>
          <p:cNvSpPr/>
          <p:nvPr/>
        </p:nvSpPr>
        <p:spPr>
          <a:xfrm flipV="1">
            <a:off x="1054510" y="3000089"/>
            <a:ext cx="2875937" cy="85392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7C4C2486-A81E-5EC0-26A0-6A8555DAB275}"/>
              </a:ext>
            </a:extLst>
          </p:cNvPr>
          <p:cNvSpPr/>
          <p:nvPr/>
        </p:nvSpPr>
        <p:spPr>
          <a:xfrm flipV="1">
            <a:off x="1054510" y="3859240"/>
            <a:ext cx="2875937" cy="85392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3DEB47A-17B8-1288-0943-B74F8E60D0D8}"/>
              </a:ext>
            </a:extLst>
          </p:cNvPr>
          <p:cNvSpPr/>
          <p:nvPr/>
        </p:nvSpPr>
        <p:spPr>
          <a:xfrm>
            <a:off x="6452421" y="275704"/>
            <a:ext cx="2652863" cy="14094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6" name="Double Brace 5">
            <a:extLst>
              <a:ext uri="{FF2B5EF4-FFF2-40B4-BE49-F238E27FC236}">
                <a16:creationId xmlns:a16="http://schemas.microsoft.com/office/drawing/2014/main" id="{6AEBBA4D-4D61-9EA7-6BC9-69568A41B6FD}"/>
              </a:ext>
            </a:extLst>
          </p:cNvPr>
          <p:cNvSpPr/>
          <p:nvPr/>
        </p:nvSpPr>
        <p:spPr>
          <a:xfrm>
            <a:off x="6522478" y="844467"/>
            <a:ext cx="1216742" cy="236453"/>
          </a:xfrm>
          <a:prstGeom prst="brace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h4:spaceRef</a:t>
            </a:r>
          </a:p>
        </p:txBody>
      </p:sp>
      <p:sp>
        <p:nvSpPr>
          <p:cNvPr id="31" name="Double Bracket 30">
            <a:extLst>
              <a:ext uri="{FF2B5EF4-FFF2-40B4-BE49-F238E27FC236}">
                <a16:creationId xmlns:a16="http://schemas.microsoft.com/office/drawing/2014/main" id="{70C32B46-5396-2445-2494-41FAD6C1EFA8}"/>
              </a:ext>
            </a:extLst>
          </p:cNvPr>
          <p:cNvSpPr/>
          <p:nvPr/>
        </p:nvSpPr>
        <p:spPr>
          <a:xfrm>
            <a:off x="6878425" y="1225223"/>
            <a:ext cx="849269" cy="274546"/>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h4:space</a:t>
            </a:r>
          </a:p>
        </p:txBody>
      </p:sp>
      <p:pic>
        <p:nvPicPr>
          <p:cNvPr id="36" name="Graphic 35" descr="Signpost with solid fill">
            <a:extLst>
              <a:ext uri="{FF2B5EF4-FFF2-40B4-BE49-F238E27FC236}">
                <a16:creationId xmlns:a16="http://schemas.microsoft.com/office/drawing/2014/main" id="{4AB2B8E0-E54C-7A9A-6655-66E8A11D36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8625" y="413970"/>
            <a:ext cx="342900" cy="342900"/>
          </a:xfrm>
          <a:prstGeom prst="rect">
            <a:avLst/>
          </a:prstGeom>
        </p:spPr>
      </p:pic>
      <p:sp>
        <p:nvSpPr>
          <p:cNvPr id="38" name="TextBox 37">
            <a:extLst>
              <a:ext uri="{FF2B5EF4-FFF2-40B4-BE49-F238E27FC236}">
                <a16:creationId xmlns:a16="http://schemas.microsoft.com/office/drawing/2014/main" id="{29B86190-CD71-BD97-B036-2BCDF2EA4D2C}"/>
              </a:ext>
            </a:extLst>
          </p:cNvPr>
          <p:cNvSpPr txBox="1"/>
          <p:nvPr/>
        </p:nvSpPr>
        <p:spPr>
          <a:xfrm>
            <a:off x="8038668" y="446921"/>
            <a:ext cx="1168802" cy="276999"/>
          </a:xfrm>
          <a:prstGeom prst="rect">
            <a:avLst/>
          </a:prstGeom>
          <a:noFill/>
        </p:spPr>
        <p:txBody>
          <a:bodyPr wrap="square" rtlCol="0">
            <a:spAutoFit/>
          </a:bodyPr>
          <a:lstStyle/>
          <a:p>
            <a:pPr algn="l"/>
            <a:r>
              <a:rPr lang="en-US" sz="1200" dirty="0">
                <a:latin typeface="Arial" panose="020B0604020202020204" pitchFamily="34" charset="0"/>
                <a:cs typeface="Arial" panose="020B0604020202020204" pitchFamily="34" charset="0"/>
              </a:rPr>
              <a:t>Relation Mark</a:t>
            </a:r>
          </a:p>
        </p:txBody>
      </p:sp>
      <p:pic>
        <p:nvPicPr>
          <p:cNvPr id="39" name="Graphic 38" descr="Priorities with solid fill">
            <a:extLst>
              <a:ext uri="{FF2B5EF4-FFF2-40B4-BE49-F238E27FC236}">
                <a16:creationId xmlns:a16="http://schemas.microsoft.com/office/drawing/2014/main" id="{82BEA4AF-5AC3-D1B7-755D-CD8590C7BA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7694" y="804569"/>
            <a:ext cx="343831" cy="343831"/>
          </a:xfrm>
          <a:prstGeom prst="rect">
            <a:avLst/>
          </a:prstGeom>
        </p:spPr>
      </p:pic>
      <p:sp>
        <p:nvSpPr>
          <p:cNvPr id="40" name="TextBox 39">
            <a:extLst>
              <a:ext uri="{FF2B5EF4-FFF2-40B4-BE49-F238E27FC236}">
                <a16:creationId xmlns:a16="http://schemas.microsoft.com/office/drawing/2014/main" id="{FDDC3D9C-804C-6FF2-5F1B-3DCC0118F7EB}"/>
              </a:ext>
            </a:extLst>
          </p:cNvPr>
          <p:cNvSpPr txBox="1"/>
          <p:nvPr/>
        </p:nvSpPr>
        <p:spPr>
          <a:xfrm>
            <a:off x="8038668" y="834753"/>
            <a:ext cx="1168802" cy="276999"/>
          </a:xfrm>
          <a:prstGeom prst="rect">
            <a:avLst/>
          </a:prstGeom>
          <a:noFill/>
        </p:spPr>
        <p:txBody>
          <a:bodyPr wrap="square" rtlCol="0">
            <a:spAutoFit/>
          </a:bodyPr>
          <a:lstStyle/>
          <a:p>
            <a:pPr algn="l"/>
            <a:r>
              <a:rPr lang="en-US" sz="1200" dirty="0">
                <a:latin typeface="Arial" panose="020B0604020202020204" pitchFamily="34" charset="0"/>
                <a:cs typeface="Arial" panose="020B0604020202020204" pitchFamily="34" charset="0"/>
              </a:rPr>
              <a:t>Relate To</a:t>
            </a:r>
          </a:p>
        </p:txBody>
      </p:sp>
      <p:pic>
        <p:nvPicPr>
          <p:cNvPr id="41" name="Graphic 40" descr="Tag with solid fill">
            <a:extLst>
              <a:ext uri="{FF2B5EF4-FFF2-40B4-BE49-F238E27FC236}">
                <a16:creationId xmlns:a16="http://schemas.microsoft.com/office/drawing/2014/main" id="{42D2FE9F-CBB8-5BEE-8929-DA12304CCE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5537" y="1166247"/>
            <a:ext cx="372401" cy="372401"/>
          </a:xfrm>
          <a:prstGeom prst="rect">
            <a:avLst/>
          </a:prstGeom>
        </p:spPr>
      </p:pic>
      <p:sp>
        <p:nvSpPr>
          <p:cNvPr id="42" name="TextBox 41">
            <a:extLst>
              <a:ext uri="{FF2B5EF4-FFF2-40B4-BE49-F238E27FC236}">
                <a16:creationId xmlns:a16="http://schemas.microsoft.com/office/drawing/2014/main" id="{B58A06BB-F4C2-76EA-25B7-64E71AA39A01}"/>
              </a:ext>
            </a:extLst>
          </p:cNvPr>
          <p:cNvSpPr txBox="1"/>
          <p:nvPr/>
        </p:nvSpPr>
        <p:spPr>
          <a:xfrm>
            <a:off x="8038668" y="1188353"/>
            <a:ext cx="926382" cy="276999"/>
          </a:xfrm>
          <a:prstGeom prst="rect">
            <a:avLst/>
          </a:prstGeom>
          <a:noFill/>
        </p:spPr>
        <p:txBody>
          <a:bodyPr wrap="square" rtlCol="0">
            <a:spAutoFit/>
          </a:bodyPr>
          <a:lstStyle/>
          <a:p>
            <a:pPr algn="l"/>
            <a:r>
              <a:rPr lang="en-US" sz="1200" dirty="0">
                <a:latin typeface="Arial" panose="020B0604020202020204" pitchFamily="34" charset="0"/>
                <a:cs typeface="Arial" panose="020B0604020202020204" pitchFamily="34" charset="0"/>
              </a:rPr>
              <a:t>Tag </a:t>
            </a:r>
          </a:p>
        </p:txBody>
      </p:sp>
      <p:sp>
        <p:nvSpPr>
          <p:cNvPr id="43" name="Rectangle 42">
            <a:extLst>
              <a:ext uri="{FF2B5EF4-FFF2-40B4-BE49-F238E27FC236}">
                <a16:creationId xmlns:a16="http://schemas.microsoft.com/office/drawing/2014/main" id="{B72B654B-6DB9-3965-9408-A312B73F3818}"/>
              </a:ext>
            </a:extLst>
          </p:cNvPr>
          <p:cNvSpPr/>
          <p:nvPr/>
        </p:nvSpPr>
        <p:spPr>
          <a:xfrm>
            <a:off x="6452421" y="39252"/>
            <a:ext cx="2652863" cy="236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26650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1+#ppt_w/2"/>
                                          </p:val>
                                        </p:tav>
                                        <p:tav tm="100000">
                                          <p:val>
                                            <p:strVal val="#ppt_x"/>
                                          </p:val>
                                        </p:tav>
                                      </p:tavLst>
                                    </p:anim>
                                    <p:anim calcmode="lin" valueType="num">
                                      <p:cBhvr additive="base">
                                        <p:cTn id="30" dur="500" fill="hold"/>
                                        <p:tgtEl>
                                          <p:spTgt spid="2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1+#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1+#ppt_w/2"/>
                                          </p:val>
                                        </p:tav>
                                        <p:tav tm="100000">
                                          <p:val>
                                            <p:strVal val="#ppt_x"/>
                                          </p:val>
                                        </p:tav>
                                      </p:tavLst>
                                    </p:anim>
                                    <p:anim calcmode="lin" valueType="num">
                                      <p:cBhvr additive="base">
                                        <p:cTn id="44" dur="500" fill="hold"/>
                                        <p:tgtEl>
                                          <p:spTgt spid="5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1+#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1+#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53" grpId="0" animBg="1"/>
      <p:bldP spid="54" grpId="0" animBg="1"/>
      <p:bldP spid="3"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A444F8-E293-6A73-6589-BAC3AB44A6CE}"/>
              </a:ext>
            </a:extLst>
          </p:cNvPr>
          <p:cNvSpPr/>
          <p:nvPr/>
        </p:nvSpPr>
        <p:spPr>
          <a:xfrm>
            <a:off x="737419" y="45370"/>
            <a:ext cx="4852220"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Building</a:t>
            </a:r>
          </a:p>
        </p:txBody>
      </p:sp>
      <p:sp>
        <p:nvSpPr>
          <p:cNvPr id="5" name="Rectangle 4">
            <a:extLst>
              <a:ext uri="{FF2B5EF4-FFF2-40B4-BE49-F238E27FC236}">
                <a16:creationId xmlns:a16="http://schemas.microsoft.com/office/drawing/2014/main" id="{CD1B8926-AEFF-A3C9-545E-CEAAB38E3702}"/>
              </a:ext>
            </a:extLst>
          </p:cNvPr>
          <p:cNvSpPr/>
          <p:nvPr/>
        </p:nvSpPr>
        <p:spPr>
          <a:xfrm>
            <a:off x="737418" y="515012"/>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AHU1</a:t>
            </a:r>
          </a:p>
        </p:txBody>
      </p:sp>
      <p:sp>
        <p:nvSpPr>
          <p:cNvPr id="7" name="Rectangle 6">
            <a:extLst>
              <a:ext uri="{FF2B5EF4-FFF2-40B4-BE49-F238E27FC236}">
                <a16:creationId xmlns:a16="http://schemas.microsoft.com/office/drawing/2014/main" id="{011CA0DC-BECE-F951-4F56-6856A9691530}"/>
              </a:ext>
            </a:extLst>
          </p:cNvPr>
          <p:cNvSpPr/>
          <p:nvPr/>
        </p:nvSpPr>
        <p:spPr>
          <a:xfrm>
            <a:off x="737418" y="1359356"/>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Floor 1</a:t>
            </a:r>
          </a:p>
        </p:txBody>
      </p:sp>
      <p:sp>
        <p:nvSpPr>
          <p:cNvPr id="8" name="Rectangle 7">
            <a:extLst>
              <a:ext uri="{FF2B5EF4-FFF2-40B4-BE49-F238E27FC236}">
                <a16:creationId xmlns:a16="http://schemas.microsoft.com/office/drawing/2014/main" id="{D9240116-0B9D-07F9-2869-C2D80B31D631}"/>
              </a:ext>
            </a:extLst>
          </p:cNvPr>
          <p:cNvSpPr/>
          <p:nvPr/>
        </p:nvSpPr>
        <p:spPr>
          <a:xfrm>
            <a:off x="1157747" y="1777375"/>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1</a:t>
            </a:r>
          </a:p>
        </p:txBody>
      </p:sp>
      <p:sp>
        <p:nvSpPr>
          <p:cNvPr id="9" name="Rectangle 8">
            <a:extLst>
              <a:ext uri="{FF2B5EF4-FFF2-40B4-BE49-F238E27FC236}">
                <a16:creationId xmlns:a16="http://schemas.microsoft.com/office/drawing/2014/main" id="{2994B16E-BB9A-4151-5D7E-0944F9160341}"/>
              </a:ext>
            </a:extLst>
          </p:cNvPr>
          <p:cNvSpPr/>
          <p:nvPr/>
        </p:nvSpPr>
        <p:spPr>
          <a:xfrm>
            <a:off x="2547782" y="1785201"/>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2</a:t>
            </a:r>
          </a:p>
        </p:txBody>
      </p:sp>
      <p:sp>
        <p:nvSpPr>
          <p:cNvPr id="10" name="Rectangle 9">
            <a:extLst>
              <a:ext uri="{FF2B5EF4-FFF2-40B4-BE49-F238E27FC236}">
                <a16:creationId xmlns:a16="http://schemas.microsoft.com/office/drawing/2014/main" id="{A5ED335D-17AA-85F1-2567-EEC2DE589221}"/>
              </a:ext>
            </a:extLst>
          </p:cNvPr>
          <p:cNvSpPr/>
          <p:nvPr/>
        </p:nvSpPr>
        <p:spPr>
          <a:xfrm>
            <a:off x="1157747" y="2199547"/>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1</a:t>
            </a:r>
          </a:p>
        </p:txBody>
      </p:sp>
      <p:sp>
        <p:nvSpPr>
          <p:cNvPr id="11" name="Rectangle 10">
            <a:extLst>
              <a:ext uri="{FF2B5EF4-FFF2-40B4-BE49-F238E27FC236}">
                <a16:creationId xmlns:a16="http://schemas.microsoft.com/office/drawing/2014/main" id="{B26BF7B2-6D17-E74F-E72F-16D0AD893BC4}"/>
              </a:ext>
            </a:extLst>
          </p:cNvPr>
          <p:cNvSpPr/>
          <p:nvPr/>
        </p:nvSpPr>
        <p:spPr>
          <a:xfrm>
            <a:off x="1157747" y="2621719"/>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3</a:t>
            </a:r>
          </a:p>
        </p:txBody>
      </p:sp>
      <p:sp>
        <p:nvSpPr>
          <p:cNvPr id="12" name="Rectangle 11">
            <a:extLst>
              <a:ext uri="{FF2B5EF4-FFF2-40B4-BE49-F238E27FC236}">
                <a16:creationId xmlns:a16="http://schemas.microsoft.com/office/drawing/2014/main" id="{589292A8-0712-B462-2703-E022E6E1AB23}"/>
              </a:ext>
            </a:extLst>
          </p:cNvPr>
          <p:cNvSpPr/>
          <p:nvPr/>
        </p:nvSpPr>
        <p:spPr>
          <a:xfrm>
            <a:off x="2547782" y="2621719"/>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4</a:t>
            </a:r>
          </a:p>
        </p:txBody>
      </p:sp>
      <p:sp>
        <p:nvSpPr>
          <p:cNvPr id="13" name="Rectangle 12">
            <a:extLst>
              <a:ext uri="{FF2B5EF4-FFF2-40B4-BE49-F238E27FC236}">
                <a16:creationId xmlns:a16="http://schemas.microsoft.com/office/drawing/2014/main" id="{B6258EA1-84C3-1630-951B-7870F4BBD6E9}"/>
              </a:ext>
            </a:extLst>
          </p:cNvPr>
          <p:cNvSpPr/>
          <p:nvPr/>
        </p:nvSpPr>
        <p:spPr>
          <a:xfrm>
            <a:off x="1157747" y="3043891"/>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2</a:t>
            </a:r>
          </a:p>
        </p:txBody>
      </p:sp>
      <p:sp>
        <p:nvSpPr>
          <p:cNvPr id="14" name="Rectangle 13">
            <a:extLst>
              <a:ext uri="{FF2B5EF4-FFF2-40B4-BE49-F238E27FC236}">
                <a16:creationId xmlns:a16="http://schemas.microsoft.com/office/drawing/2014/main" id="{5D5C42E5-443A-1048-2D91-60A23A760D35}"/>
              </a:ext>
            </a:extLst>
          </p:cNvPr>
          <p:cNvSpPr/>
          <p:nvPr/>
        </p:nvSpPr>
        <p:spPr>
          <a:xfrm>
            <a:off x="1157747" y="3466063"/>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5</a:t>
            </a:r>
          </a:p>
        </p:txBody>
      </p:sp>
      <p:sp>
        <p:nvSpPr>
          <p:cNvPr id="15" name="Rectangle 14">
            <a:extLst>
              <a:ext uri="{FF2B5EF4-FFF2-40B4-BE49-F238E27FC236}">
                <a16:creationId xmlns:a16="http://schemas.microsoft.com/office/drawing/2014/main" id="{89ADF271-84CE-0DA6-778F-BE157D30F0CE}"/>
              </a:ext>
            </a:extLst>
          </p:cNvPr>
          <p:cNvSpPr/>
          <p:nvPr/>
        </p:nvSpPr>
        <p:spPr>
          <a:xfrm>
            <a:off x="2547782" y="3466063"/>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6</a:t>
            </a:r>
          </a:p>
        </p:txBody>
      </p:sp>
      <p:sp>
        <p:nvSpPr>
          <p:cNvPr id="16" name="Rectangle 15">
            <a:extLst>
              <a:ext uri="{FF2B5EF4-FFF2-40B4-BE49-F238E27FC236}">
                <a16:creationId xmlns:a16="http://schemas.microsoft.com/office/drawing/2014/main" id="{AF893663-2F4C-BF5D-C56E-C93BEDBC34E1}"/>
              </a:ext>
            </a:extLst>
          </p:cNvPr>
          <p:cNvSpPr/>
          <p:nvPr/>
        </p:nvSpPr>
        <p:spPr>
          <a:xfrm>
            <a:off x="1157747" y="3888235"/>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3</a:t>
            </a:r>
          </a:p>
        </p:txBody>
      </p:sp>
      <p:sp>
        <p:nvSpPr>
          <p:cNvPr id="17" name="Rectangle 16">
            <a:extLst>
              <a:ext uri="{FF2B5EF4-FFF2-40B4-BE49-F238E27FC236}">
                <a16:creationId xmlns:a16="http://schemas.microsoft.com/office/drawing/2014/main" id="{9F1B400D-1776-D602-6C83-C5F4F5FF355B}"/>
              </a:ext>
            </a:extLst>
          </p:cNvPr>
          <p:cNvSpPr/>
          <p:nvPr/>
        </p:nvSpPr>
        <p:spPr>
          <a:xfrm>
            <a:off x="1157747" y="4310407"/>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7</a:t>
            </a:r>
          </a:p>
        </p:txBody>
      </p:sp>
      <p:sp>
        <p:nvSpPr>
          <p:cNvPr id="18" name="Rectangle 17">
            <a:extLst>
              <a:ext uri="{FF2B5EF4-FFF2-40B4-BE49-F238E27FC236}">
                <a16:creationId xmlns:a16="http://schemas.microsoft.com/office/drawing/2014/main" id="{6A2CBF7E-CE55-D635-7361-9739644B8171}"/>
              </a:ext>
            </a:extLst>
          </p:cNvPr>
          <p:cNvSpPr/>
          <p:nvPr/>
        </p:nvSpPr>
        <p:spPr>
          <a:xfrm>
            <a:off x="2547782" y="4310407"/>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8</a:t>
            </a:r>
          </a:p>
        </p:txBody>
      </p:sp>
      <p:sp>
        <p:nvSpPr>
          <p:cNvPr id="19" name="Rectangle 18">
            <a:extLst>
              <a:ext uri="{FF2B5EF4-FFF2-40B4-BE49-F238E27FC236}">
                <a16:creationId xmlns:a16="http://schemas.microsoft.com/office/drawing/2014/main" id="{93E7E7A5-45C9-54D5-3FF5-4757D61428B4}"/>
              </a:ext>
            </a:extLst>
          </p:cNvPr>
          <p:cNvSpPr/>
          <p:nvPr/>
        </p:nvSpPr>
        <p:spPr>
          <a:xfrm>
            <a:off x="737418" y="929117"/>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East Fan Meter 1</a:t>
            </a:r>
          </a:p>
        </p:txBody>
      </p:sp>
      <p:sp>
        <p:nvSpPr>
          <p:cNvPr id="20" name="Rectangle 19">
            <a:extLst>
              <a:ext uri="{FF2B5EF4-FFF2-40B4-BE49-F238E27FC236}">
                <a16:creationId xmlns:a16="http://schemas.microsoft.com/office/drawing/2014/main" id="{14DE77F3-E696-ECA8-0DA9-5C45CC12F511}"/>
              </a:ext>
            </a:extLst>
          </p:cNvPr>
          <p:cNvSpPr/>
          <p:nvPr/>
        </p:nvSpPr>
        <p:spPr>
          <a:xfrm>
            <a:off x="2547782" y="929117"/>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East Fan Meter 2</a:t>
            </a:r>
          </a:p>
        </p:txBody>
      </p:sp>
      <p:sp>
        <p:nvSpPr>
          <p:cNvPr id="36" name="Double Brace 35">
            <a:extLst>
              <a:ext uri="{FF2B5EF4-FFF2-40B4-BE49-F238E27FC236}">
                <a16:creationId xmlns:a16="http://schemas.microsoft.com/office/drawing/2014/main" id="{721613BA-B77C-056E-E74D-0189B0703260}"/>
              </a:ext>
            </a:extLst>
          </p:cNvPr>
          <p:cNvSpPr/>
          <p:nvPr/>
        </p:nvSpPr>
        <p:spPr>
          <a:xfrm>
            <a:off x="5475338" y="2565003"/>
            <a:ext cx="1216742" cy="236453"/>
          </a:xfrm>
          <a:prstGeom prst="bracePair">
            <a:avLst/>
          </a:prstGeom>
          <a:solidFill>
            <a:schemeClr val="accent3">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h4:equipRef</a:t>
            </a:r>
          </a:p>
        </p:txBody>
      </p:sp>
      <p:sp>
        <p:nvSpPr>
          <p:cNvPr id="46" name="Double Bracket 45">
            <a:extLst>
              <a:ext uri="{FF2B5EF4-FFF2-40B4-BE49-F238E27FC236}">
                <a16:creationId xmlns:a16="http://schemas.microsoft.com/office/drawing/2014/main" id="{E415017F-8E91-1051-91ED-DE3B992D0A58}"/>
              </a:ext>
            </a:extLst>
          </p:cNvPr>
          <p:cNvSpPr/>
          <p:nvPr/>
        </p:nvSpPr>
        <p:spPr>
          <a:xfrm>
            <a:off x="3987592" y="666437"/>
            <a:ext cx="844346" cy="236453"/>
          </a:xfrm>
          <a:prstGeom prst="bracketPair">
            <a:avLst/>
          </a:prstGeom>
          <a:solidFill>
            <a:schemeClr val="accent3">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h4:equip</a:t>
            </a:r>
          </a:p>
        </p:txBody>
      </p:sp>
      <p:sp>
        <p:nvSpPr>
          <p:cNvPr id="24" name="Right Brace 23">
            <a:extLst>
              <a:ext uri="{FF2B5EF4-FFF2-40B4-BE49-F238E27FC236}">
                <a16:creationId xmlns:a16="http://schemas.microsoft.com/office/drawing/2014/main" id="{6AA5AC63-E661-2C94-B3C6-D51C5375850B}"/>
              </a:ext>
            </a:extLst>
          </p:cNvPr>
          <p:cNvSpPr/>
          <p:nvPr/>
        </p:nvSpPr>
        <p:spPr>
          <a:xfrm>
            <a:off x="4416227" y="536199"/>
            <a:ext cx="923610" cy="42689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29" name="Graphic 28" descr="Priorities with solid fill">
            <a:extLst>
              <a:ext uri="{FF2B5EF4-FFF2-40B4-BE49-F238E27FC236}">
                <a16:creationId xmlns:a16="http://schemas.microsoft.com/office/drawing/2014/main" id="{9A52108F-48BD-F922-21B1-4AAD0AFEC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7574" y="2546779"/>
            <a:ext cx="342900" cy="342900"/>
          </a:xfrm>
          <a:prstGeom prst="rect">
            <a:avLst/>
          </a:prstGeom>
        </p:spPr>
      </p:pic>
      <p:pic>
        <p:nvPicPr>
          <p:cNvPr id="30" name="Graphic 29" descr="Signpost with solid fill">
            <a:extLst>
              <a:ext uri="{FF2B5EF4-FFF2-40B4-BE49-F238E27FC236}">
                <a16:creationId xmlns:a16="http://schemas.microsoft.com/office/drawing/2014/main" id="{7E9E4870-C05B-4560-3039-EF5A56DD6F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1858" y="519524"/>
            <a:ext cx="342900" cy="342900"/>
          </a:xfrm>
          <a:prstGeom prst="rect">
            <a:avLst/>
          </a:prstGeom>
        </p:spPr>
      </p:pic>
      <p:sp>
        <p:nvSpPr>
          <p:cNvPr id="32" name="Rectangle 31">
            <a:extLst>
              <a:ext uri="{FF2B5EF4-FFF2-40B4-BE49-F238E27FC236}">
                <a16:creationId xmlns:a16="http://schemas.microsoft.com/office/drawing/2014/main" id="{D36CA3B3-3A21-D786-F9C4-62F940F115E3}"/>
              </a:ext>
            </a:extLst>
          </p:cNvPr>
          <p:cNvSpPr/>
          <p:nvPr/>
        </p:nvSpPr>
        <p:spPr>
          <a:xfrm>
            <a:off x="641555" y="902890"/>
            <a:ext cx="3774672" cy="381034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E2B2CDC-BA32-79D0-377E-FB74F458BA04}"/>
              </a:ext>
            </a:extLst>
          </p:cNvPr>
          <p:cNvSpPr/>
          <p:nvPr/>
        </p:nvSpPr>
        <p:spPr>
          <a:xfrm>
            <a:off x="6452421" y="275704"/>
            <a:ext cx="2652863" cy="14094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3" name="Double Brace 2">
            <a:extLst>
              <a:ext uri="{FF2B5EF4-FFF2-40B4-BE49-F238E27FC236}">
                <a16:creationId xmlns:a16="http://schemas.microsoft.com/office/drawing/2014/main" id="{A7E41D28-881F-B681-132A-9F3A3F724BA9}"/>
              </a:ext>
            </a:extLst>
          </p:cNvPr>
          <p:cNvSpPr/>
          <p:nvPr/>
        </p:nvSpPr>
        <p:spPr>
          <a:xfrm>
            <a:off x="6522478" y="844467"/>
            <a:ext cx="1216742" cy="236453"/>
          </a:xfrm>
          <a:prstGeom prst="bracePair">
            <a:avLst/>
          </a:prstGeom>
          <a:solidFill>
            <a:schemeClr val="accent3">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h4:equipRef</a:t>
            </a:r>
          </a:p>
        </p:txBody>
      </p:sp>
      <p:sp>
        <p:nvSpPr>
          <p:cNvPr id="6" name="Double Bracket 5">
            <a:extLst>
              <a:ext uri="{FF2B5EF4-FFF2-40B4-BE49-F238E27FC236}">
                <a16:creationId xmlns:a16="http://schemas.microsoft.com/office/drawing/2014/main" id="{43163840-9523-B3AE-65B0-54540438930C}"/>
              </a:ext>
            </a:extLst>
          </p:cNvPr>
          <p:cNvSpPr/>
          <p:nvPr/>
        </p:nvSpPr>
        <p:spPr>
          <a:xfrm>
            <a:off x="6940498" y="1225223"/>
            <a:ext cx="787196" cy="236453"/>
          </a:xfrm>
          <a:prstGeom prst="bracketPair">
            <a:avLst/>
          </a:prstGeom>
          <a:solidFill>
            <a:schemeClr val="accent3">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h4:equip</a:t>
            </a:r>
          </a:p>
        </p:txBody>
      </p:sp>
      <p:pic>
        <p:nvPicPr>
          <p:cNvPr id="21" name="Graphic 20" descr="Signpost with solid fill">
            <a:extLst>
              <a:ext uri="{FF2B5EF4-FFF2-40B4-BE49-F238E27FC236}">
                <a16:creationId xmlns:a16="http://schemas.microsoft.com/office/drawing/2014/main" id="{102FFF12-B212-6301-D2A1-E170F30E89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8625" y="413970"/>
            <a:ext cx="342900" cy="342900"/>
          </a:xfrm>
          <a:prstGeom prst="rect">
            <a:avLst/>
          </a:prstGeom>
        </p:spPr>
      </p:pic>
      <p:sp>
        <p:nvSpPr>
          <p:cNvPr id="22" name="TextBox 21">
            <a:extLst>
              <a:ext uri="{FF2B5EF4-FFF2-40B4-BE49-F238E27FC236}">
                <a16:creationId xmlns:a16="http://schemas.microsoft.com/office/drawing/2014/main" id="{0C1CBBD3-B8A5-A25D-01CD-8A28BD3D2978}"/>
              </a:ext>
            </a:extLst>
          </p:cNvPr>
          <p:cNvSpPr txBox="1"/>
          <p:nvPr/>
        </p:nvSpPr>
        <p:spPr>
          <a:xfrm>
            <a:off x="7997783" y="446921"/>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Relation Mark</a:t>
            </a:r>
          </a:p>
        </p:txBody>
      </p:sp>
      <p:pic>
        <p:nvPicPr>
          <p:cNvPr id="23" name="Graphic 22" descr="Priorities with solid fill">
            <a:extLst>
              <a:ext uri="{FF2B5EF4-FFF2-40B4-BE49-F238E27FC236}">
                <a16:creationId xmlns:a16="http://schemas.microsoft.com/office/drawing/2014/main" id="{1B7D0449-6F1F-80C0-0A63-E614A03F4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7694" y="804569"/>
            <a:ext cx="343831" cy="343831"/>
          </a:xfrm>
          <a:prstGeom prst="rect">
            <a:avLst/>
          </a:prstGeom>
        </p:spPr>
      </p:pic>
      <p:sp>
        <p:nvSpPr>
          <p:cNvPr id="25" name="TextBox 24">
            <a:extLst>
              <a:ext uri="{FF2B5EF4-FFF2-40B4-BE49-F238E27FC236}">
                <a16:creationId xmlns:a16="http://schemas.microsoft.com/office/drawing/2014/main" id="{74EB7F88-E70A-654B-BD72-37A89B690523}"/>
              </a:ext>
            </a:extLst>
          </p:cNvPr>
          <p:cNvSpPr txBox="1"/>
          <p:nvPr/>
        </p:nvSpPr>
        <p:spPr>
          <a:xfrm>
            <a:off x="7997782" y="834753"/>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Relate To</a:t>
            </a:r>
          </a:p>
        </p:txBody>
      </p:sp>
      <p:pic>
        <p:nvPicPr>
          <p:cNvPr id="26" name="Graphic 25" descr="Tag with solid fill">
            <a:extLst>
              <a:ext uri="{FF2B5EF4-FFF2-40B4-BE49-F238E27FC236}">
                <a16:creationId xmlns:a16="http://schemas.microsoft.com/office/drawing/2014/main" id="{E828EC9C-D0C1-D71A-921D-A80ED030C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5537" y="1166247"/>
            <a:ext cx="372401" cy="372401"/>
          </a:xfrm>
          <a:prstGeom prst="rect">
            <a:avLst/>
          </a:prstGeom>
        </p:spPr>
      </p:pic>
      <p:sp>
        <p:nvSpPr>
          <p:cNvPr id="27" name="TextBox 26">
            <a:extLst>
              <a:ext uri="{FF2B5EF4-FFF2-40B4-BE49-F238E27FC236}">
                <a16:creationId xmlns:a16="http://schemas.microsoft.com/office/drawing/2014/main" id="{4556795D-22F1-455E-3C61-0508DB42EBE4}"/>
              </a:ext>
            </a:extLst>
          </p:cNvPr>
          <p:cNvSpPr txBox="1"/>
          <p:nvPr/>
        </p:nvSpPr>
        <p:spPr>
          <a:xfrm>
            <a:off x="7755363" y="1188353"/>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Tag </a:t>
            </a:r>
          </a:p>
        </p:txBody>
      </p:sp>
      <p:sp>
        <p:nvSpPr>
          <p:cNvPr id="28" name="Rectangle 27">
            <a:extLst>
              <a:ext uri="{FF2B5EF4-FFF2-40B4-BE49-F238E27FC236}">
                <a16:creationId xmlns:a16="http://schemas.microsoft.com/office/drawing/2014/main" id="{6856079C-B5E2-41AF-6C6F-AE6C50CFB477}"/>
              </a:ext>
            </a:extLst>
          </p:cNvPr>
          <p:cNvSpPr/>
          <p:nvPr/>
        </p:nvSpPr>
        <p:spPr>
          <a:xfrm>
            <a:off x="6452421" y="39252"/>
            <a:ext cx="2652863" cy="236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121001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F1195-DBFC-E7B1-BFB5-EAAC18E412EE}"/>
              </a:ext>
            </a:extLst>
          </p:cNvPr>
          <p:cNvSpPr>
            <a:spLocks noGrp="1"/>
          </p:cNvSpPr>
          <p:nvPr>
            <p:ph type="body" sz="quarter" idx="10"/>
          </p:nvPr>
        </p:nvSpPr>
        <p:spPr/>
        <p:txBody>
          <a:bodyPr/>
          <a:lstStyle/>
          <a:p>
            <a:r>
              <a:rPr lang="en-US" dirty="0">
                <a:solidFill>
                  <a:schemeClr val="tx1"/>
                </a:solidFill>
              </a:rPr>
              <a:t>Before We Begin</a:t>
            </a:r>
          </a:p>
        </p:txBody>
      </p:sp>
      <p:sp>
        <p:nvSpPr>
          <p:cNvPr id="3" name="Text Placeholder 2">
            <a:extLst>
              <a:ext uri="{FF2B5EF4-FFF2-40B4-BE49-F238E27FC236}">
                <a16:creationId xmlns:a16="http://schemas.microsoft.com/office/drawing/2014/main" id="{BC1AC34C-8A06-D971-705D-5007A62D6355}"/>
              </a:ext>
            </a:extLst>
          </p:cNvPr>
          <p:cNvSpPr>
            <a:spLocks noGrp="1"/>
          </p:cNvSpPr>
          <p:nvPr>
            <p:ph type="body" sz="quarter" idx="11"/>
          </p:nvPr>
        </p:nvSpPr>
        <p:spPr/>
        <p:txBody>
          <a:bodyPr/>
          <a:lstStyle/>
          <a:p>
            <a:r>
              <a:rPr lang="en-US" dirty="0">
                <a:solidFill>
                  <a:schemeClr val="tx1"/>
                </a:solidFill>
              </a:rPr>
              <a:t>Quick Review and a word from our sponsors</a:t>
            </a:r>
          </a:p>
        </p:txBody>
      </p:sp>
    </p:spTree>
    <p:extLst>
      <p:ext uri="{BB962C8B-B14F-4D97-AF65-F5344CB8AC3E}">
        <p14:creationId xmlns:p14="http://schemas.microsoft.com/office/powerpoint/2010/main" val="396020420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A444F8-E293-6A73-6589-BAC3AB44A6CE}"/>
              </a:ext>
            </a:extLst>
          </p:cNvPr>
          <p:cNvSpPr/>
          <p:nvPr/>
        </p:nvSpPr>
        <p:spPr>
          <a:xfrm>
            <a:off x="737419" y="30502"/>
            <a:ext cx="4852220"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Building</a:t>
            </a:r>
          </a:p>
        </p:txBody>
      </p:sp>
      <p:sp>
        <p:nvSpPr>
          <p:cNvPr id="5" name="Rectangle 4">
            <a:extLst>
              <a:ext uri="{FF2B5EF4-FFF2-40B4-BE49-F238E27FC236}">
                <a16:creationId xmlns:a16="http://schemas.microsoft.com/office/drawing/2014/main" id="{CD1B8926-AEFF-A3C9-545E-CEAAB38E3702}"/>
              </a:ext>
            </a:extLst>
          </p:cNvPr>
          <p:cNvSpPr/>
          <p:nvPr/>
        </p:nvSpPr>
        <p:spPr>
          <a:xfrm>
            <a:off x="737418" y="500144"/>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AHU1</a:t>
            </a:r>
          </a:p>
        </p:txBody>
      </p:sp>
      <p:sp>
        <p:nvSpPr>
          <p:cNvPr id="7" name="Rectangle 6">
            <a:extLst>
              <a:ext uri="{FF2B5EF4-FFF2-40B4-BE49-F238E27FC236}">
                <a16:creationId xmlns:a16="http://schemas.microsoft.com/office/drawing/2014/main" id="{011CA0DC-BECE-F951-4F56-6856A9691530}"/>
              </a:ext>
            </a:extLst>
          </p:cNvPr>
          <p:cNvSpPr/>
          <p:nvPr/>
        </p:nvSpPr>
        <p:spPr>
          <a:xfrm>
            <a:off x="737418" y="1344488"/>
            <a:ext cx="352855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Floor 1</a:t>
            </a:r>
          </a:p>
        </p:txBody>
      </p:sp>
      <p:sp>
        <p:nvSpPr>
          <p:cNvPr id="8" name="Rectangle 7">
            <a:extLst>
              <a:ext uri="{FF2B5EF4-FFF2-40B4-BE49-F238E27FC236}">
                <a16:creationId xmlns:a16="http://schemas.microsoft.com/office/drawing/2014/main" id="{D9240116-0B9D-07F9-2869-C2D80B31D631}"/>
              </a:ext>
            </a:extLst>
          </p:cNvPr>
          <p:cNvSpPr/>
          <p:nvPr/>
        </p:nvSpPr>
        <p:spPr>
          <a:xfrm>
            <a:off x="1157747" y="1762507"/>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1</a:t>
            </a:r>
          </a:p>
        </p:txBody>
      </p:sp>
      <p:sp>
        <p:nvSpPr>
          <p:cNvPr id="9" name="Rectangle 8">
            <a:extLst>
              <a:ext uri="{FF2B5EF4-FFF2-40B4-BE49-F238E27FC236}">
                <a16:creationId xmlns:a16="http://schemas.microsoft.com/office/drawing/2014/main" id="{2994B16E-BB9A-4151-5D7E-0944F9160341}"/>
              </a:ext>
            </a:extLst>
          </p:cNvPr>
          <p:cNvSpPr/>
          <p:nvPr/>
        </p:nvSpPr>
        <p:spPr>
          <a:xfrm>
            <a:off x="2547782" y="1770333"/>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2</a:t>
            </a:r>
          </a:p>
        </p:txBody>
      </p:sp>
      <p:sp>
        <p:nvSpPr>
          <p:cNvPr id="10" name="Rectangle 9">
            <a:extLst>
              <a:ext uri="{FF2B5EF4-FFF2-40B4-BE49-F238E27FC236}">
                <a16:creationId xmlns:a16="http://schemas.microsoft.com/office/drawing/2014/main" id="{A5ED335D-17AA-85F1-2567-EEC2DE589221}"/>
              </a:ext>
            </a:extLst>
          </p:cNvPr>
          <p:cNvSpPr/>
          <p:nvPr/>
        </p:nvSpPr>
        <p:spPr>
          <a:xfrm>
            <a:off x="1157747" y="2184679"/>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1</a:t>
            </a:r>
          </a:p>
        </p:txBody>
      </p:sp>
      <p:sp>
        <p:nvSpPr>
          <p:cNvPr id="11" name="Rectangle 10">
            <a:extLst>
              <a:ext uri="{FF2B5EF4-FFF2-40B4-BE49-F238E27FC236}">
                <a16:creationId xmlns:a16="http://schemas.microsoft.com/office/drawing/2014/main" id="{B26BF7B2-6D17-E74F-E72F-16D0AD893BC4}"/>
              </a:ext>
            </a:extLst>
          </p:cNvPr>
          <p:cNvSpPr/>
          <p:nvPr/>
        </p:nvSpPr>
        <p:spPr>
          <a:xfrm>
            <a:off x="1157747" y="2606851"/>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3</a:t>
            </a:r>
          </a:p>
        </p:txBody>
      </p:sp>
      <p:sp>
        <p:nvSpPr>
          <p:cNvPr id="12" name="Rectangle 11">
            <a:extLst>
              <a:ext uri="{FF2B5EF4-FFF2-40B4-BE49-F238E27FC236}">
                <a16:creationId xmlns:a16="http://schemas.microsoft.com/office/drawing/2014/main" id="{589292A8-0712-B462-2703-E022E6E1AB23}"/>
              </a:ext>
            </a:extLst>
          </p:cNvPr>
          <p:cNvSpPr/>
          <p:nvPr/>
        </p:nvSpPr>
        <p:spPr>
          <a:xfrm>
            <a:off x="2547782" y="2606851"/>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4</a:t>
            </a:r>
          </a:p>
        </p:txBody>
      </p:sp>
      <p:sp>
        <p:nvSpPr>
          <p:cNvPr id="13" name="Rectangle 12">
            <a:extLst>
              <a:ext uri="{FF2B5EF4-FFF2-40B4-BE49-F238E27FC236}">
                <a16:creationId xmlns:a16="http://schemas.microsoft.com/office/drawing/2014/main" id="{B6258EA1-84C3-1630-951B-7870F4BBD6E9}"/>
              </a:ext>
            </a:extLst>
          </p:cNvPr>
          <p:cNvSpPr/>
          <p:nvPr/>
        </p:nvSpPr>
        <p:spPr>
          <a:xfrm>
            <a:off x="1157747" y="3029023"/>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2</a:t>
            </a:r>
          </a:p>
        </p:txBody>
      </p:sp>
      <p:sp>
        <p:nvSpPr>
          <p:cNvPr id="14" name="Rectangle 13">
            <a:extLst>
              <a:ext uri="{FF2B5EF4-FFF2-40B4-BE49-F238E27FC236}">
                <a16:creationId xmlns:a16="http://schemas.microsoft.com/office/drawing/2014/main" id="{5D5C42E5-443A-1048-2D91-60A23A760D35}"/>
              </a:ext>
            </a:extLst>
          </p:cNvPr>
          <p:cNvSpPr/>
          <p:nvPr/>
        </p:nvSpPr>
        <p:spPr>
          <a:xfrm>
            <a:off x="1157747" y="3451195"/>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5</a:t>
            </a:r>
          </a:p>
        </p:txBody>
      </p:sp>
      <p:sp>
        <p:nvSpPr>
          <p:cNvPr id="15" name="Rectangle 14">
            <a:extLst>
              <a:ext uri="{FF2B5EF4-FFF2-40B4-BE49-F238E27FC236}">
                <a16:creationId xmlns:a16="http://schemas.microsoft.com/office/drawing/2014/main" id="{89ADF271-84CE-0DA6-778F-BE157D30F0CE}"/>
              </a:ext>
            </a:extLst>
          </p:cNvPr>
          <p:cNvSpPr/>
          <p:nvPr/>
        </p:nvSpPr>
        <p:spPr>
          <a:xfrm>
            <a:off x="2547782" y="3451195"/>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6</a:t>
            </a:r>
          </a:p>
        </p:txBody>
      </p:sp>
      <p:sp>
        <p:nvSpPr>
          <p:cNvPr id="16" name="Rectangle 15">
            <a:extLst>
              <a:ext uri="{FF2B5EF4-FFF2-40B4-BE49-F238E27FC236}">
                <a16:creationId xmlns:a16="http://schemas.microsoft.com/office/drawing/2014/main" id="{AF893663-2F4C-BF5D-C56E-C93BEDBC34E1}"/>
              </a:ext>
            </a:extLst>
          </p:cNvPr>
          <p:cNvSpPr/>
          <p:nvPr/>
        </p:nvSpPr>
        <p:spPr>
          <a:xfrm>
            <a:off x="1157747" y="3873367"/>
            <a:ext cx="2702642"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Office 3</a:t>
            </a:r>
          </a:p>
        </p:txBody>
      </p:sp>
      <p:sp>
        <p:nvSpPr>
          <p:cNvPr id="17" name="Rectangle 16">
            <a:extLst>
              <a:ext uri="{FF2B5EF4-FFF2-40B4-BE49-F238E27FC236}">
                <a16:creationId xmlns:a16="http://schemas.microsoft.com/office/drawing/2014/main" id="{9F1B400D-1776-D602-6C83-C5F4F5FF355B}"/>
              </a:ext>
            </a:extLst>
          </p:cNvPr>
          <p:cNvSpPr/>
          <p:nvPr/>
        </p:nvSpPr>
        <p:spPr>
          <a:xfrm>
            <a:off x="1157747" y="4295539"/>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7</a:t>
            </a:r>
          </a:p>
        </p:txBody>
      </p:sp>
      <p:sp>
        <p:nvSpPr>
          <p:cNvPr id="18" name="Rectangle 17">
            <a:extLst>
              <a:ext uri="{FF2B5EF4-FFF2-40B4-BE49-F238E27FC236}">
                <a16:creationId xmlns:a16="http://schemas.microsoft.com/office/drawing/2014/main" id="{6A2CBF7E-CE55-D635-7361-9739644B8171}"/>
              </a:ext>
            </a:extLst>
          </p:cNvPr>
          <p:cNvSpPr/>
          <p:nvPr/>
        </p:nvSpPr>
        <p:spPr>
          <a:xfrm>
            <a:off x="2547782" y="4295539"/>
            <a:ext cx="1312607"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VAV 8</a:t>
            </a:r>
          </a:p>
        </p:txBody>
      </p:sp>
      <p:sp>
        <p:nvSpPr>
          <p:cNvPr id="19" name="Rectangle 18">
            <a:extLst>
              <a:ext uri="{FF2B5EF4-FFF2-40B4-BE49-F238E27FC236}">
                <a16:creationId xmlns:a16="http://schemas.microsoft.com/office/drawing/2014/main" id="{93E7E7A5-45C9-54D5-3FF5-4757D61428B4}"/>
              </a:ext>
            </a:extLst>
          </p:cNvPr>
          <p:cNvSpPr/>
          <p:nvPr/>
        </p:nvSpPr>
        <p:spPr>
          <a:xfrm>
            <a:off x="737418" y="914249"/>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East Fan Meter 1</a:t>
            </a:r>
          </a:p>
        </p:txBody>
      </p:sp>
      <p:sp>
        <p:nvSpPr>
          <p:cNvPr id="20" name="Rectangle 19">
            <a:extLst>
              <a:ext uri="{FF2B5EF4-FFF2-40B4-BE49-F238E27FC236}">
                <a16:creationId xmlns:a16="http://schemas.microsoft.com/office/drawing/2014/main" id="{14DE77F3-E696-ECA8-0DA9-5C45CC12F511}"/>
              </a:ext>
            </a:extLst>
          </p:cNvPr>
          <p:cNvSpPr/>
          <p:nvPr/>
        </p:nvSpPr>
        <p:spPr>
          <a:xfrm>
            <a:off x="2547782" y="914249"/>
            <a:ext cx="1732936" cy="339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East Fan Meter 2</a:t>
            </a:r>
          </a:p>
        </p:txBody>
      </p:sp>
      <p:sp>
        <p:nvSpPr>
          <p:cNvPr id="24" name="Right Brace 23">
            <a:extLst>
              <a:ext uri="{FF2B5EF4-FFF2-40B4-BE49-F238E27FC236}">
                <a16:creationId xmlns:a16="http://schemas.microsoft.com/office/drawing/2014/main" id="{6AA5AC63-E661-2C94-B3C6-D51C5375850B}"/>
              </a:ext>
            </a:extLst>
          </p:cNvPr>
          <p:cNvSpPr/>
          <p:nvPr/>
        </p:nvSpPr>
        <p:spPr>
          <a:xfrm>
            <a:off x="5697500" y="-32754"/>
            <a:ext cx="923610" cy="47311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29" name="Graphic 28" descr="Priorities with solid fill">
            <a:extLst>
              <a:ext uri="{FF2B5EF4-FFF2-40B4-BE49-F238E27FC236}">
                <a16:creationId xmlns:a16="http://schemas.microsoft.com/office/drawing/2014/main" id="{9A52108F-48BD-F922-21B1-4AAD0AFEC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7498" y="2172461"/>
            <a:ext cx="342900" cy="342900"/>
          </a:xfrm>
          <a:prstGeom prst="rect">
            <a:avLst/>
          </a:prstGeom>
        </p:spPr>
      </p:pic>
      <p:pic>
        <p:nvPicPr>
          <p:cNvPr id="30" name="Graphic 29" descr="Signpost with solid fill">
            <a:extLst>
              <a:ext uri="{FF2B5EF4-FFF2-40B4-BE49-F238E27FC236}">
                <a16:creationId xmlns:a16="http://schemas.microsoft.com/office/drawing/2014/main" id="{7E9E4870-C05B-4560-3039-EF5A56DD6F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6582" y="30502"/>
            <a:ext cx="342900" cy="342900"/>
          </a:xfrm>
          <a:prstGeom prst="rect">
            <a:avLst/>
          </a:prstGeom>
        </p:spPr>
      </p:pic>
      <p:sp>
        <p:nvSpPr>
          <p:cNvPr id="3" name="Double Brace 2">
            <a:extLst>
              <a:ext uri="{FF2B5EF4-FFF2-40B4-BE49-F238E27FC236}">
                <a16:creationId xmlns:a16="http://schemas.microsoft.com/office/drawing/2014/main" id="{10D5C7AF-C7F3-4343-A8F1-6E3CD8AC1D83}"/>
              </a:ext>
            </a:extLst>
          </p:cNvPr>
          <p:cNvSpPr/>
          <p:nvPr/>
        </p:nvSpPr>
        <p:spPr>
          <a:xfrm>
            <a:off x="6660757" y="2195271"/>
            <a:ext cx="1216742" cy="236453"/>
          </a:xfrm>
          <a:prstGeom prst="bracePair">
            <a:avLst/>
          </a:prstGeom>
          <a:solidFill>
            <a:schemeClr val="accent2">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h4:siteRef</a:t>
            </a:r>
          </a:p>
        </p:txBody>
      </p:sp>
      <p:sp>
        <p:nvSpPr>
          <p:cNvPr id="6" name="Double Bracket 5">
            <a:extLst>
              <a:ext uri="{FF2B5EF4-FFF2-40B4-BE49-F238E27FC236}">
                <a16:creationId xmlns:a16="http://schemas.microsoft.com/office/drawing/2014/main" id="{1064B7EB-A84D-31F0-E694-26A3B884E69C}"/>
              </a:ext>
            </a:extLst>
          </p:cNvPr>
          <p:cNvSpPr/>
          <p:nvPr/>
        </p:nvSpPr>
        <p:spPr>
          <a:xfrm>
            <a:off x="5296513" y="203886"/>
            <a:ext cx="787196" cy="236453"/>
          </a:xfrm>
          <a:prstGeom prst="bracketPair">
            <a:avLst/>
          </a:prstGeom>
          <a:solidFill>
            <a:schemeClr val="accent2">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h4:site</a:t>
            </a:r>
          </a:p>
        </p:txBody>
      </p:sp>
      <p:sp>
        <p:nvSpPr>
          <p:cNvPr id="28" name="Rectangle 27">
            <a:extLst>
              <a:ext uri="{FF2B5EF4-FFF2-40B4-BE49-F238E27FC236}">
                <a16:creationId xmlns:a16="http://schemas.microsoft.com/office/drawing/2014/main" id="{9EDA749D-8E91-7701-E43B-887D089B4F71}"/>
              </a:ext>
            </a:extLst>
          </p:cNvPr>
          <p:cNvSpPr/>
          <p:nvPr/>
        </p:nvSpPr>
        <p:spPr>
          <a:xfrm>
            <a:off x="641555" y="440340"/>
            <a:ext cx="3774672" cy="4258028"/>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EFFF74F-7B37-BB54-AFF0-46C26A43E0A7}"/>
              </a:ext>
            </a:extLst>
          </p:cNvPr>
          <p:cNvSpPr/>
          <p:nvPr/>
        </p:nvSpPr>
        <p:spPr>
          <a:xfrm>
            <a:off x="6452421" y="275704"/>
            <a:ext cx="2652863" cy="14094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1" name="Double Brace 20">
            <a:extLst>
              <a:ext uri="{FF2B5EF4-FFF2-40B4-BE49-F238E27FC236}">
                <a16:creationId xmlns:a16="http://schemas.microsoft.com/office/drawing/2014/main" id="{38302DDF-AFDA-F3E0-7D86-AE2C1CCF074C}"/>
              </a:ext>
            </a:extLst>
          </p:cNvPr>
          <p:cNvSpPr/>
          <p:nvPr/>
        </p:nvSpPr>
        <p:spPr>
          <a:xfrm>
            <a:off x="6522478" y="844467"/>
            <a:ext cx="1216742" cy="236453"/>
          </a:xfrm>
          <a:prstGeom prst="bracePair">
            <a:avLst/>
          </a:prstGeom>
          <a:solidFill>
            <a:schemeClr val="accent2">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h4:siteRef</a:t>
            </a:r>
          </a:p>
        </p:txBody>
      </p:sp>
      <p:sp>
        <p:nvSpPr>
          <p:cNvPr id="22" name="Double Bracket 21">
            <a:extLst>
              <a:ext uri="{FF2B5EF4-FFF2-40B4-BE49-F238E27FC236}">
                <a16:creationId xmlns:a16="http://schemas.microsoft.com/office/drawing/2014/main" id="{7D2D9E7E-9658-213A-2A72-D4CE04CD4BB5}"/>
              </a:ext>
            </a:extLst>
          </p:cNvPr>
          <p:cNvSpPr/>
          <p:nvPr/>
        </p:nvSpPr>
        <p:spPr>
          <a:xfrm>
            <a:off x="6940498" y="1225223"/>
            <a:ext cx="787196" cy="236453"/>
          </a:xfrm>
          <a:prstGeom prst="bracketPair">
            <a:avLst/>
          </a:prstGeom>
          <a:solidFill>
            <a:schemeClr val="accent2">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a:latin typeface="Arial" panose="020B0604020202020204" pitchFamily="34" charset="0"/>
                <a:cs typeface="Arial" panose="020B0604020202020204" pitchFamily="34" charset="0"/>
              </a:rPr>
              <a:t>h4:site</a:t>
            </a:r>
          </a:p>
        </p:txBody>
      </p:sp>
      <p:pic>
        <p:nvPicPr>
          <p:cNvPr id="23" name="Graphic 22" descr="Signpost with solid fill">
            <a:extLst>
              <a:ext uri="{FF2B5EF4-FFF2-40B4-BE49-F238E27FC236}">
                <a16:creationId xmlns:a16="http://schemas.microsoft.com/office/drawing/2014/main" id="{6985A23F-5801-E358-DCAA-B5D7AF76AC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8625" y="413970"/>
            <a:ext cx="342900" cy="342900"/>
          </a:xfrm>
          <a:prstGeom prst="rect">
            <a:avLst/>
          </a:prstGeom>
        </p:spPr>
      </p:pic>
      <p:sp>
        <p:nvSpPr>
          <p:cNvPr id="25" name="TextBox 24">
            <a:extLst>
              <a:ext uri="{FF2B5EF4-FFF2-40B4-BE49-F238E27FC236}">
                <a16:creationId xmlns:a16="http://schemas.microsoft.com/office/drawing/2014/main" id="{D69E79E8-7AA5-2143-741D-CE86C063953B}"/>
              </a:ext>
            </a:extLst>
          </p:cNvPr>
          <p:cNvSpPr txBox="1"/>
          <p:nvPr/>
        </p:nvSpPr>
        <p:spPr>
          <a:xfrm>
            <a:off x="7997783" y="446921"/>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Relation Mark</a:t>
            </a:r>
          </a:p>
        </p:txBody>
      </p:sp>
      <p:pic>
        <p:nvPicPr>
          <p:cNvPr id="26" name="Graphic 25" descr="Priorities with solid fill">
            <a:extLst>
              <a:ext uri="{FF2B5EF4-FFF2-40B4-BE49-F238E27FC236}">
                <a16:creationId xmlns:a16="http://schemas.microsoft.com/office/drawing/2014/main" id="{C002A184-9CEF-D9BA-E854-0F673B404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7694" y="804569"/>
            <a:ext cx="343831" cy="343831"/>
          </a:xfrm>
          <a:prstGeom prst="rect">
            <a:avLst/>
          </a:prstGeom>
        </p:spPr>
      </p:pic>
      <p:sp>
        <p:nvSpPr>
          <p:cNvPr id="27" name="TextBox 26">
            <a:extLst>
              <a:ext uri="{FF2B5EF4-FFF2-40B4-BE49-F238E27FC236}">
                <a16:creationId xmlns:a16="http://schemas.microsoft.com/office/drawing/2014/main" id="{6B298298-8F13-8056-BA50-F1ED49EC8D35}"/>
              </a:ext>
            </a:extLst>
          </p:cNvPr>
          <p:cNvSpPr txBox="1"/>
          <p:nvPr/>
        </p:nvSpPr>
        <p:spPr>
          <a:xfrm>
            <a:off x="7997782" y="834753"/>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Relate To</a:t>
            </a:r>
          </a:p>
        </p:txBody>
      </p:sp>
      <p:pic>
        <p:nvPicPr>
          <p:cNvPr id="31" name="Graphic 30" descr="Tag with solid fill">
            <a:extLst>
              <a:ext uri="{FF2B5EF4-FFF2-40B4-BE49-F238E27FC236}">
                <a16:creationId xmlns:a16="http://schemas.microsoft.com/office/drawing/2014/main" id="{4E889216-C875-463C-7A2B-C1EF592809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35537" y="1166247"/>
            <a:ext cx="372401" cy="372401"/>
          </a:xfrm>
          <a:prstGeom prst="rect">
            <a:avLst/>
          </a:prstGeom>
        </p:spPr>
      </p:pic>
      <p:sp>
        <p:nvSpPr>
          <p:cNvPr id="32" name="TextBox 31">
            <a:extLst>
              <a:ext uri="{FF2B5EF4-FFF2-40B4-BE49-F238E27FC236}">
                <a16:creationId xmlns:a16="http://schemas.microsoft.com/office/drawing/2014/main" id="{8856CD33-F918-C83C-AA45-64CC3EC6C55E}"/>
              </a:ext>
            </a:extLst>
          </p:cNvPr>
          <p:cNvSpPr txBox="1"/>
          <p:nvPr/>
        </p:nvSpPr>
        <p:spPr>
          <a:xfrm>
            <a:off x="7755363" y="1188353"/>
            <a:ext cx="127895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Tag </a:t>
            </a:r>
          </a:p>
        </p:txBody>
      </p:sp>
      <p:sp>
        <p:nvSpPr>
          <p:cNvPr id="33" name="Rectangle 32">
            <a:extLst>
              <a:ext uri="{FF2B5EF4-FFF2-40B4-BE49-F238E27FC236}">
                <a16:creationId xmlns:a16="http://schemas.microsoft.com/office/drawing/2014/main" id="{4C837905-13B7-5F1B-C23C-08B467B62380}"/>
              </a:ext>
            </a:extLst>
          </p:cNvPr>
          <p:cNvSpPr/>
          <p:nvPr/>
        </p:nvSpPr>
        <p:spPr>
          <a:xfrm>
            <a:off x="6452421" y="39252"/>
            <a:ext cx="2652863" cy="236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Key</a:t>
            </a:r>
          </a:p>
        </p:txBody>
      </p:sp>
    </p:spTree>
    <p:extLst>
      <p:ext uri="{BB962C8B-B14F-4D97-AF65-F5344CB8AC3E}">
        <p14:creationId xmlns:p14="http://schemas.microsoft.com/office/powerpoint/2010/main" val="60843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0FE8D-BD42-A811-C0DB-B91836A865BD}"/>
              </a:ext>
            </a:extLst>
          </p:cNvPr>
          <p:cNvSpPr>
            <a:spLocks noGrp="1"/>
          </p:cNvSpPr>
          <p:nvPr>
            <p:ph type="dt" sz="half" idx="4294967295"/>
          </p:nvPr>
        </p:nvSpPr>
        <p:spPr>
          <a:xfrm>
            <a:off x="0" y="0"/>
            <a:ext cx="0" cy="0"/>
          </a:xfrm>
        </p:spPr>
        <p:txBody>
          <a:bodyPr/>
          <a:lstStyle/>
          <a:p>
            <a:endParaRPr lang="en-US" dirty="0"/>
          </a:p>
        </p:txBody>
      </p:sp>
      <p:sp>
        <p:nvSpPr>
          <p:cNvPr id="3" name="Slide Number Placeholder 2">
            <a:extLst>
              <a:ext uri="{FF2B5EF4-FFF2-40B4-BE49-F238E27FC236}">
                <a16:creationId xmlns:a16="http://schemas.microsoft.com/office/drawing/2014/main" id="{064848F5-43F7-7D90-2D4D-F8EA6D3E388B}"/>
              </a:ext>
            </a:extLst>
          </p:cNvPr>
          <p:cNvSpPr>
            <a:spLocks noGrp="1"/>
          </p:cNvSpPr>
          <p:nvPr>
            <p:ph type="sldNum" sz="quarter" idx="4294967295"/>
          </p:nvPr>
        </p:nvSpPr>
        <p:spPr>
          <a:xfrm>
            <a:off x="7010400" y="4818063"/>
            <a:ext cx="2133600" cy="273050"/>
          </a:xfrm>
        </p:spPr>
        <p:txBody>
          <a:bodyPr/>
          <a:lstStyle/>
          <a:p>
            <a:fld id="{4EBA291A-7978-4EDB-AA4D-E4EDA2BEE72D}" type="slidenum">
              <a:rPr lang="en-US" smtClean="0"/>
              <a:t>21</a:t>
            </a:fld>
            <a:endParaRPr lang="en-US"/>
          </a:p>
        </p:txBody>
      </p:sp>
      <p:pic>
        <p:nvPicPr>
          <p:cNvPr id="5" name="Picture 4">
            <a:extLst>
              <a:ext uri="{FF2B5EF4-FFF2-40B4-BE49-F238E27FC236}">
                <a16:creationId xmlns:a16="http://schemas.microsoft.com/office/drawing/2014/main" id="{02D5C5E9-04BA-0E88-1553-5766A295AAAE}"/>
              </a:ext>
            </a:extLst>
          </p:cNvPr>
          <p:cNvPicPr>
            <a:picLocks noChangeAspect="1"/>
          </p:cNvPicPr>
          <p:nvPr/>
        </p:nvPicPr>
        <p:blipFill>
          <a:blip r:embed="rId2"/>
          <a:stretch>
            <a:fillRect/>
          </a:stretch>
        </p:blipFill>
        <p:spPr>
          <a:xfrm>
            <a:off x="2014654" y="619098"/>
            <a:ext cx="7129346" cy="4529165"/>
          </a:xfrm>
          <a:prstGeom prst="rect">
            <a:avLst/>
          </a:prstGeom>
        </p:spPr>
      </p:pic>
      <p:sp>
        <p:nvSpPr>
          <p:cNvPr id="7" name="TextBox 6">
            <a:extLst>
              <a:ext uri="{FF2B5EF4-FFF2-40B4-BE49-F238E27FC236}">
                <a16:creationId xmlns:a16="http://schemas.microsoft.com/office/drawing/2014/main" id="{E3C9907A-3248-8C67-40FE-2341F3682419}"/>
              </a:ext>
            </a:extLst>
          </p:cNvPr>
          <p:cNvSpPr txBox="1"/>
          <p:nvPr/>
        </p:nvSpPr>
        <p:spPr>
          <a:xfrm>
            <a:off x="327102" y="1895707"/>
            <a:ext cx="2512742" cy="369332"/>
          </a:xfrm>
          <a:prstGeom prst="rect">
            <a:avLst/>
          </a:prstGeom>
          <a:noFill/>
        </p:spPr>
        <p:txBody>
          <a:bodyPr wrap="square" rtlCol="0">
            <a:spAutoFit/>
          </a:bodyPr>
          <a:lstStyle/>
          <a:p>
            <a:r>
              <a:rPr lang="en-US" dirty="0"/>
              <a:t>New to Niagara 4.15</a:t>
            </a:r>
          </a:p>
        </p:txBody>
      </p:sp>
    </p:spTree>
    <p:extLst>
      <p:ext uri="{BB962C8B-B14F-4D97-AF65-F5344CB8AC3E}">
        <p14:creationId xmlns:p14="http://schemas.microsoft.com/office/powerpoint/2010/main" val="229592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090DB-D711-49AD-D92D-6FAFA863E42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C79743-6C24-2116-9023-0ED561A5D290}"/>
              </a:ext>
            </a:extLst>
          </p:cNvPr>
          <p:cNvPicPr>
            <a:picLocks noChangeAspect="1"/>
          </p:cNvPicPr>
          <p:nvPr/>
        </p:nvPicPr>
        <p:blipFill>
          <a:blip r:embed="rId2"/>
          <a:stretch>
            <a:fillRect/>
          </a:stretch>
        </p:blipFill>
        <p:spPr>
          <a:xfrm>
            <a:off x="2035809" y="-1"/>
            <a:ext cx="7108191" cy="5148263"/>
          </a:xfrm>
          <a:prstGeom prst="rect">
            <a:avLst/>
          </a:prstGeom>
        </p:spPr>
      </p:pic>
      <p:sp>
        <p:nvSpPr>
          <p:cNvPr id="5" name="TextBox 4">
            <a:extLst>
              <a:ext uri="{FF2B5EF4-FFF2-40B4-BE49-F238E27FC236}">
                <a16:creationId xmlns:a16="http://schemas.microsoft.com/office/drawing/2014/main" id="{54B69819-FC3F-2524-6ABB-802B84AFCD1C}"/>
              </a:ext>
            </a:extLst>
          </p:cNvPr>
          <p:cNvSpPr txBox="1"/>
          <p:nvPr/>
        </p:nvSpPr>
        <p:spPr>
          <a:xfrm>
            <a:off x="327102" y="1895707"/>
            <a:ext cx="2512742" cy="369332"/>
          </a:xfrm>
          <a:prstGeom prst="rect">
            <a:avLst/>
          </a:prstGeom>
          <a:noFill/>
        </p:spPr>
        <p:txBody>
          <a:bodyPr wrap="square" rtlCol="0">
            <a:spAutoFit/>
          </a:bodyPr>
          <a:lstStyle/>
          <a:p>
            <a:r>
              <a:rPr lang="en-US" dirty="0"/>
              <a:t>New to Niagara 4.15</a:t>
            </a:r>
          </a:p>
        </p:txBody>
      </p:sp>
    </p:spTree>
    <p:extLst>
      <p:ext uri="{BB962C8B-B14F-4D97-AF65-F5344CB8AC3E}">
        <p14:creationId xmlns:p14="http://schemas.microsoft.com/office/powerpoint/2010/main" val="1672968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3A60F7-B11F-71B8-3E2E-B61460C9D154}"/>
              </a:ext>
            </a:extLst>
          </p:cNvPr>
          <p:cNvPicPr>
            <a:picLocks noChangeAspect="1"/>
          </p:cNvPicPr>
          <p:nvPr/>
        </p:nvPicPr>
        <p:blipFill>
          <a:blip r:embed="rId2"/>
          <a:stretch>
            <a:fillRect/>
          </a:stretch>
        </p:blipFill>
        <p:spPr>
          <a:xfrm>
            <a:off x="2005427" y="285642"/>
            <a:ext cx="7138573" cy="4863414"/>
          </a:xfrm>
          <a:prstGeom prst="rect">
            <a:avLst/>
          </a:prstGeom>
        </p:spPr>
      </p:pic>
      <p:sp>
        <p:nvSpPr>
          <p:cNvPr id="4" name="TextBox 3">
            <a:extLst>
              <a:ext uri="{FF2B5EF4-FFF2-40B4-BE49-F238E27FC236}">
                <a16:creationId xmlns:a16="http://schemas.microsoft.com/office/drawing/2014/main" id="{9C7618E6-A413-D24C-93CE-85C4EE07AA29}"/>
              </a:ext>
            </a:extLst>
          </p:cNvPr>
          <p:cNvSpPr txBox="1"/>
          <p:nvPr/>
        </p:nvSpPr>
        <p:spPr>
          <a:xfrm>
            <a:off x="327102" y="1895707"/>
            <a:ext cx="2512742" cy="369332"/>
          </a:xfrm>
          <a:prstGeom prst="rect">
            <a:avLst/>
          </a:prstGeom>
          <a:noFill/>
        </p:spPr>
        <p:txBody>
          <a:bodyPr wrap="square" rtlCol="0">
            <a:spAutoFit/>
          </a:bodyPr>
          <a:lstStyle/>
          <a:p>
            <a:r>
              <a:rPr lang="en-US" dirty="0"/>
              <a:t>New to Niagara 4.15</a:t>
            </a:r>
          </a:p>
        </p:txBody>
      </p:sp>
    </p:spTree>
    <p:extLst>
      <p:ext uri="{BB962C8B-B14F-4D97-AF65-F5344CB8AC3E}">
        <p14:creationId xmlns:p14="http://schemas.microsoft.com/office/powerpoint/2010/main" val="62795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solidFill>
                  <a:schemeClr val="tx1">
                    <a:lumMod val="75000"/>
                    <a:lumOff val="25000"/>
                  </a:schemeClr>
                </a:solidFill>
              </a:rPr>
              <a:t>Using Tag Rules</a:t>
            </a:r>
          </a:p>
        </p:txBody>
      </p:sp>
      <p:sp>
        <p:nvSpPr>
          <p:cNvPr id="3" name="Text Placeholder 2">
            <a:extLst>
              <a:ext uri="{FF2B5EF4-FFF2-40B4-BE49-F238E27FC236}">
                <a16:creationId xmlns:a16="http://schemas.microsoft.com/office/drawing/2014/main" id="{C4EC8119-0D3A-453D-6D8F-82EFB93B7C17}"/>
              </a:ext>
            </a:extLst>
          </p:cNvPr>
          <p:cNvSpPr>
            <a:spLocks noGrp="1"/>
          </p:cNvSpPr>
          <p:nvPr>
            <p:ph type="body" sz="quarter" idx="11"/>
          </p:nvPr>
        </p:nvSpPr>
        <p:spPr/>
        <p:txBody>
          <a:bodyPr/>
          <a:lstStyle/>
          <a:p>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20997B05-8D8F-1427-EDF5-0BF0064796CB}"/>
              </a:ext>
            </a:extLst>
          </p:cNvPr>
          <p:cNvPicPr>
            <a:picLocks noChangeAspect="1"/>
          </p:cNvPicPr>
          <p:nvPr/>
        </p:nvPicPr>
        <p:blipFill>
          <a:blip r:embed="rId3"/>
          <a:stretch>
            <a:fillRect/>
          </a:stretch>
        </p:blipFill>
        <p:spPr>
          <a:xfrm>
            <a:off x="5246797" y="1179089"/>
            <a:ext cx="2335715" cy="2471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21837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Bracket 3">
            <a:extLst>
              <a:ext uri="{FF2B5EF4-FFF2-40B4-BE49-F238E27FC236}">
                <a16:creationId xmlns:a16="http://schemas.microsoft.com/office/drawing/2014/main" id="{4F913246-6183-5638-4124-0364C7D3678E}"/>
              </a:ext>
            </a:extLst>
          </p:cNvPr>
          <p:cNvSpPr/>
          <p:nvPr/>
        </p:nvSpPr>
        <p:spPr bwMode="auto">
          <a:xfrm>
            <a:off x="5449598" y="2215758"/>
            <a:ext cx="2890838" cy="363653"/>
          </a:xfrm>
          <a:prstGeom prst="bracketPair">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a:solidFill>
                  <a:srgbClr val="000000"/>
                </a:solidFill>
                <a:latin typeface="Arial" panose="020B0604020202020204" pitchFamily="34" charset="0"/>
                <a:cs typeface="Arial" panose="020B0604020202020204" pitchFamily="34" charset="0"/>
                <a:sym typeface="Gill Sans" charset="0"/>
              </a:rPr>
              <a:t>Space Temperature</a:t>
            </a:r>
          </a:p>
        </p:txBody>
      </p:sp>
      <p:sp>
        <p:nvSpPr>
          <p:cNvPr id="6" name="Arrow: Chevron 5">
            <a:extLst>
              <a:ext uri="{FF2B5EF4-FFF2-40B4-BE49-F238E27FC236}">
                <a16:creationId xmlns:a16="http://schemas.microsoft.com/office/drawing/2014/main" id="{0EACA8DB-E9DC-A960-4F4A-7022B515B25D}"/>
              </a:ext>
            </a:extLst>
          </p:cNvPr>
          <p:cNvSpPr/>
          <p:nvPr/>
        </p:nvSpPr>
        <p:spPr bwMode="auto">
          <a:xfrm>
            <a:off x="429490" y="158273"/>
            <a:ext cx="3027218" cy="498764"/>
          </a:xfrm>
          <a:prstGeom prst="chevron">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err="1">
                <a:solidFill>
                  <a:srgbClr val="000000"/>
                </a:solidFill>
                <a:latin typeface="Arial" panose="020B0604020202020204" pitchFamily="34" charset="0"/>
                <a:cs typeface="Arial" panose="020B0604020202020204" pitchFamily="34" charset="0"/>
                <a:sym typeface="Gill Sans" charset="0"/>
              </a:rPr>
              <a:t>SpaceTemp</a:t>
            </a:r>
            <a:endParaRPr lang="en-US" sz="2100" dirty="0">
              <a:solidFill>
                <a:srgbClr val="000000"/>
              </a:solidFill>
              <a:latin typeface="Arial" panose="020B0604020202020204" pitchFamily="34" charset="0"/>
              <a:cs typeface="Arial" panose="020B0604020202020204" pitchFamily="34" charset="0"/>
              <a:sym typeface="Gill Sans" charset="0"/>
            </a:endParaRPr>
          </a:p>
        </p:txBody>
      </p:sp>
      <p:sp>
        <p:nvSpPr>
          <p:cNvPr id="7" name="Arrow: Chevron 6">
            <a:extLst>
              <a:ext uri="{FF2B5EF4-FFF2-40B4-BE49-F238E27FC236}">
                <a16:creationId xmlns:a16="http://schemas.microsoft.com/office/drawing/2014/main" id="{2CC95A69-DE77-362F-E893-085610AF1598}"/>
              </a:ext>
            </a:extLst>
          </p:cNvPr>
          <p:cNvSpPr/>
          <p:nvPr/>
        </p:nvSpPr>
        <p:spPr bwMode="auto">
          <a:xfrm>
            <a:off x="429490" y="792118"/>
            <a:ext cx="3027218" cy="498764"/>
          </a:xfrm>
          <a:prstGeom prst="chevron">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err="1">
                <a:solidFill>
                  <a:srgbClr val="000000"/>
                </a:solidFill>
                <a:latin typeface="Arial" panose="020B0604020202020204" pitchFamily="34" charset="0"/>
                <a:cs typeface="Arial" panose="020B0604020202020204" pitchFamily="34" charset="0"/>
                <a:sym typeface="Gill Sans" charset="0"/>
              </a:rPr>
              <a:t>SpcTmp</a:t>
            </a:r>
            <a:endParaRPr lang="en-US" sz="2100" dirty="0">
              <a:solidFill>
                <a:srgbClr val="000000"/>
              </a:solidFill>
              <a:latin typeface="Arial" panose="020B0604020202020204" pitchFamily="34" charset="0"/>
              <a:cs typeface="Arial" panose="020B0604020202020204" pitchFamily="34" charset="0"/>
              <a:sym typeface="Gill Sans" charset="0"/>
            </a:endParaRPr>
          </a:p>
        </p:txBody>
      </p:sp>
      <p:sp>
        <p:nvSpPr>
          <p:cNvPr id="8" name="Arrow: Chevron 7">
            <a:extLst>
              <a:ext uri="{FF2B5EF4-FFF2-40B4-BE49-F238E27FC236}">
                <a16:creationId xmlns:a16="http://schemas.microsoft.com/office/drawing/2014/main" id="{DA5359F3-2368-7675-7638-6C30A1989B15}"/>
              </a:ext>
            </a:extLst>
          </p:cNvPr>
          <p:cNvSpPr/>
          <p:nvPr/>
        </p:nvSpPr>
        <p:spPr bwMode="auto">
          <a:xfrm>
            <a:off x="429490" y="1436382"/>
            <a:ext cx="3027218" cy="498764"/>
          </a:xfrm>
          <a:prstGeom prst="chevron">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err="1">
                <a:solidFill>
                  <a:srgbClr val="000000"/>
                </a:solidFill>
                <a:latin typeface="Arial" panose="020B0604020202020204" pitchFamily="34" charset="0"/>
                <a:cs typeface="Arial" panose="020B0604020202020204" pitchFamily="34" charset="0"/>
                <a:sym typeface="Gill Sans" charset="0"/>
              </a:rPr>
              <a:t>SpaceTmp</a:t>
            </a:r>
            <a:endParaRPr lang="en-US" sz="2100" dirty="0">
              <a:solidFill>
                <a:srgbClr val="000000"/>
              </a:solidFill>
              <a:latin typeface="Arial" panose="020B0604020202020204" pitchFamily="34" charset="0"/>
              <a:cs typeface="Arial" panose="020B0604020202020204" pitchFamily="34" charset="0"/>
              <a:sym typeface="Gill Sans" charset="0"/>
            </a:endParaRPr>
          </a:p>
        </p:txBody>
      </p:sp>
      <p:sp>
        <p:nvSpPr>
          <p:cNvPr id="9" name="Arrow: Chevron 8">
            <a:extLst>
              <a:ext uri="{FF2B5EF4-FFF2-40B4-BE49-F238E27FC236}">
                <a16:creationId xmlns:a16="http://schemas.microsoft.com/office/drawing/2014/main" id="{2FABB2B2-6E52-7A78-8BE9-264F70AC9CE3}"/>
              </a:ext>
            </a:extLst>
          </p:cNvPr>
          <p:cNvSpPr/>
          <p:nvPr/>
        </p:nvSpPr>
        <p:spPr bwMode="auto">
          <a:xfrm>
            <a:off x="429490" y="2080647"/>
            <a:ext cx="3602183" cy="498764"/>
          </a:xfrm>
          <a:prstGeom prst="chevron">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err="1">
                <a:solidFill>
                  <a:srgbClr val="000000"/>
                </a:solidFill>
                <a:latin typeface="Arial" panose="020B0604020202020204" pitchFamily="34" charset="0"/>
                <a:cs typeface="Arial" panose="020B0604020202020204" pitchFamily="34" charset="0"/>
                <a:sym typeface="Gill Sans" charset="0"/>
              </a:rPr>
              <a:t>SpaceTemperature</a:t>
            </a:r>
            <a:endParaRPr lang="en-US" sz="2100" dirty="0">
              <a:solidFill>
                <a:srgbClr val="000000"/>
              </a:solidFill>
              <a:latin typeface="Arial" panose="020B0604020202020204" pitchFamily="34" charset="0"/>
              <a:cs typeface="Arial" panose="020B0604020202020204" pitchFamily="34" charset="0"/>
              <a:sym typeface="Gill Sans" charset="0"/>
            </a:endParaRPr>
          </a:p>
        </p:txBody>
      </p:sp>
      <p:sp>
        <p:nvSpPr>
          <p:cNvPr id="10" name="Arrow: Chevron 9">
            <a:extLst>
              <a:ext uri="{FF2B5EF4-FFF2-40B4-BE49-F238E27FC236}">
                <a16:creationId xmlns:a16="http://schemas.microsoft.com/office/drawing/2014/main" id="{4CB3FB9E-BF09-0164-AB1F-571419145096}"/>
              </a:ext>
            </a:extLst>
          </p:cNvPr>
          <p:cNvSpPr/>
          <p:nvPr/>
        </p:nvSpPr>
        <p:spPr bwMode="auto">
          <a:xfrm>
            <a:off x="429490" y="2724911"/>
            <a:ext cx="3602183" cy="498764"/>
          </a:xfrm>
          <a:prstGeom prst="chevron">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err="1">
                <a:solidFill>
                  <a:srgbClr val="000000"/>
                </a:solidFill>
                <a:latin typeface="Arial" panose="020B0604020202020204" pitchFamily="34" charset="0"/>
                <a:cs typeface="Arial" panose="020B0604020202020204" pitchFamily="34" charset="0"/>
                <a:sym typeface="Gill Sans" charset="0"/>
              </a:rPr>
              <a:t>spaceTemperature</a:t>
            </a:r>
            <a:endParaRPr lang="en-US" sz="2100" dirty="0">
              <a:solidFill>
                <a:srgbClr val="000000"/>
              </a:solidFill>
              <a:latin typeface="Arial" panose="020B0604020202020204" pitchFamily="34" charset="0"/>
              <a:cs typeface="Arial" panose="020B0604020202020204" pitchFamily="34" charset="0"/>
              <a:sym typeface="Gill Sans" charset="0"/>
            </a:endParaRPr>
          </a:p>
        </p:txBody>
      </p:sp>
      <p:sp>
        <p:nvSpPr>
          <p:cNvPr id="11" name="Arrow: Chevron 10">
            <a:extLst>
              <a:ext uri="{FF2B5EF4-FFF2-40B4-BE49-F238E27FC236}">
                <a16:creationId xmlns:a16="http://schemas.microsoft.com/office/drawing/2014/main" id="{ACABEC82-4E26-21B8-9819-C2E7428012BE}"/>
              </a:ext>
            </a:extLst>
          </p:cNvPr>
          <p:cNvSpPr/>
          <p:nvPr/>
        </p:nvSpPr>
        <p:spPr bwMode="auto">
          <a:xfrm>
            <a:off x="429490" y="3355404"/>
            <a:ext cx="3602183" cy="498764"/>
          </a:xfrm>
          <a:prstGeom prst="chevron">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err="1">
                <a:solidFill>
                  <a:srgbClr val="000000"/>
                </a:solidFill>
                <a:latin typeface="Arial" panose="020B0604020202020204" pitchFamily="34" charset="0"/>
                <a:cs typeface="Arial" panose="020B0604020202020204" pitchFamily="34" charset="0"/>
                <a:sym typeface="Gill Sans" charset="0"/>
              </a:rPr>
              <a:t>spacetemperature</a:t>
            </a:r>
            <a:endParaRPr lang="en-US" sz="2100" dirty="0">
              <a:solidFill>
                <a:srgbClr val="000000"/>
              </a:solidFill>
              <a:latin typeface="Arial" panose="020B0604020202020204" pitchFamily="34" charset="0"/>
              <a:cs typeface="Arial" panose="020B0604020202020204" pitchFamily="34" charset="0"/>
              <a:sym typeface="Gill Sans" charset="0"/>
            </a:endParaRPr>
          </a:p>
        </p:txBody>
      </p:sp>
      <p:sp>
        <p:nvSpPr>
          <p:cNvPr id="2" name="Arrow: Chevron 1">
            <a:extLst>
              <a:ext uri="{FF2B5EF4-FFF2-40B4-BE49-F238E27FC236}">
                <a16:creationId xmlns:a16="http://schemas.microsoft.com/office/drawing/2014/main" id="{2AAD5136-14F5-BE55-AB95-C2C218A80E47}"/>
              </a:ext>
            </a:extLst>
          </p:cNvPr>
          <p:cNvSpPr/>
          <p:nvPr/>
        </p:nvSpPr>
        <p:spPr bwMode="auto">
          <a:xfrm>
            <a:off x="429489" y="4003020"/>
            <a:ext cx="3602183" cy="498764"/>
          </a:xfrm>
          <a:prstGeom prst="chevron">
            <a:avLst/>
          </a:prstGeom>
          <a:solidFill>
            <a:schemeClr val="accent1">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2100" dirty="0" err="1">
                <a:solidFill>
                  <a:srgbClr val="000000"/>
                </a:solidFill>
                <a:latin typeface="Arial" panose="020B0604020202020204" pitchFamily="34" charset="0"/>
                <a:cs typeface="Arial" panose="020B0604020202020204" pitchFamily="34" charset="0"/>
                <a:sym typeface="Gill Sans" charset="0"/>
              </a:rPr>
              <a:t>itIsAtemp</a:t>
            </a:r>
            <a:endParaRPr lang="en-US" sz="2100" dirty="0">
              <a:solidFill>
                <a:srgbClr val="000000"/>
              </a:solidFill>
              <a:latin typeface="Arial" panose="020B0604020202020204" pitchFamily="34" charset="0"/>
              <a:cs typeface="Arial" panose="020B0604020202020204" pitchFamily="34" charset="0"/>
              <a:sym typeface="Gill Sans" charset="0"/>
            </a:endParaRPr>
          </a:p>
        </p:txBody>
      </p:sp>
      <p:pic>
        <p:nvPicPr>
          <p:cNvPr id="13" name="Picture 12">
            <a:extLst>
              <a:ext uri="{FF2B5EF4-FFF2-40B4-BE49-F238E27FC236}">
                <a16:creationId xmlns:a16="http://schemas.microsoft.com/office/drawing/2014/main" id="{53B52173-45F3-8BDC-6CE1-382C7BA86FAA}"/>
              </a:ext>
            </a:extLst>
          </p:cNvPr>
          <p:cNvPicPr>
            <a:picLocks noChangeAspect="1"/>
          </p:cNvPicPr>
          <p:nvPr/>
        </p:nvPicPr>
        <p:blipFill>
          <a:blip r:embed="rId2"/>
          <a:stretch>
            <a:fillRect/>
          </a:stretch>
        </p:blipFill>
        <p:spPr>
          <a:xfrm>
            <a:off x="6474924" y="108347"/>
            <a:ext cx="2435714" cy="100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792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0FEFF6-5530-30DA-84FD-55DF9A13BB40}"/>
              </a:ext>
            </a:extLst>
          </p:cNvPr>
          <p:cNvSpPr txBox="1"/>
          <p:nvPr/>
        </p:nvSpPr>
        <p:spPr>
          <a:xfrm>
            <a:off x="1147187" y="3789482"/>
            <a:ext cx="6628730" cy="507831"/>
          </a:xfrm>
          <a:prstGeom prst="rect">
            <a:avLst/>
          </a:prstGeom>
          <a:noFill/>
        </p:spPr>
        <p:txBody>
          <a:bodyPr wrap="square">
            <a:spAutoFit/>
          </a:bodyPr>
          <a:lstStyle/>
          <a:p>
            <a:r>
              <a:rPr lang="en-US" sz="2700" dirty="0">
                <a:latin typeface="Arial monospaced for SAP" panose="020B0609020202030204" pitchFamily="49" charset="0"/>
              </a:rPr>
              <a:t>n:name like '(?</a:t>
            </a:r>
            <a:r>
              <a:rPr lang="en-US" sz="2700" dirty="0" err="1">
                <a:latin typeface="Arial monospaced for SAP" panose="020B0609020202030204" pitchFamily="49" charset="0"/>
              </a:rPr>
              <a:t>i</a:t>
            </a:r>
            <a:r>
              <a:rPr lang="en-US" sz="2700" dirty="0">
                <a:latin typeface="Arial monospaced for SAP" panose="020B0609020202030204" pitchFamily="49" charset="0"/>
              </a:rPr>
              <a:t>).*</a:t>
            </a:r>
            <a:r>
              <a:rPr lang="en-US" sz="2700" dirty="0" err="1">
                <a:latin typeface="Arial monospaced for SAP" panose="020B0609020202030204" pitchFamily="49" charset="0"/>
              </a:rPr>
              <a:t>roomtemp</a:t>
            </a:r>
            <a:r>
              <a:rPr lang="en-US" sz="2700" dirty="0">
                <a:latin typeface="Arial monospaced for SAP" panose="020B0609020202030204" pitchFamily="49" charset="0"/>
              </a:rPr>
              <a:t>.*'</a:t>
            </a:r>
          </a:p>
        </p:txBody>
      </p:sp>
      <p:sp>
        <p:nvSpPr>
          <p:cNvPr id="7" name="TextBox 6">
            <a:extLst>
              <a:ext uri="{FF2B5EF4-FFF2-40B4-BE49-F238E27FC236}">
                <a16:creationId xmlns:a16="http://schemas.microsoft.com/office/drawing/2014/main" id="{B0A33A01-E381-68A9-83E7-5117629E9061}"/>
              </a:ext>
            </a:extLst>
          </p:cNvPr>
          <p:cNvSpPr txBox="1"/>
          <p:nvPr/>
        </p:nvSpPr>
        <p:spPr>
          <a:xfrm>
            <a:off x="119095" y="4348701"/>
            <a:ext cx="7795520" cy="323165"/>
          </a:xfrm>
          <a:prstGeom prst="rect">
            <a:avLst/>
          </a:prstGeom>
          <a:noFill/>
        </p:spPr>
        <p:txBody>
          <a:bodyPr wrap="square">
            <a:spAutoFit/>
          </a:bodyPr>
          <a:lstStyle/>
          <a:p>
            <a:r>
              <a:rPr lang="en-US" sz="1500" dirty="0">
                <a:solidFill>
                  <a:schemeClr val="bg2">
                    <a:lumMod val="40000"/>
                    <a:lumOff val="60000"/>
                  </a:schemeClr>
                </a:solidFill>
                <a:latin typeface="Arial monospaced for SAP" panose="020B0609020202030204" pitchFamily="49" charset="0"/>
              </a:rPr>
              <a:t>local:|module://docJdk/doc/jdk-se/java/util/regex/Pattern.bajadoc</a:t>
            </a:r>
          </a:p>
        </p:txBody>
      </p:sp>
      <p:sp>
        <p:nvSpPr>
          <p:cNvPr id="3" name="TextBox 2">
            <a:extLst>
              <a:ext uri="{FF2B5EF4-FFF2-40B4-BE49-F238E27FC236}">
                <a16:creationId xmlns:a16="http://schemas.microsoft.com/office/drawing/2014/main" id="{E8713FA2-0677-4678-47A7-5C0F2E32A7E3}"/>
              </a:ext>
            </a:extLst>
          </p:cNvPr>
          <p:cNvSpPr txBox="1"/>
          <p:nvPr/>
        </p:nvSpPr>
        <p:spPr>
          <a:xfrm>
            <a:off x="294968" y="236265"/>
            <a:ext cx="6990736" cy="830997"/>
          </a:xfrm>
          <a:prstGeom prst="rect">
            <a:avLst/>
          </a:prstGeom>
          <a:noFill/>
        </p:spPr>
        <p:txBody>
          <a:bodyPr wrap="square" rtlCol="0">
            <a:spAutoFit/>
          </a:bodyPr>
          <a:lstStyle/>
          <a:p>
            <a:pPr algn="l"/>
            <a:r>
              <a:rPr lang="en-US" sz="2400" dirty="0">
                <a:solidFill>
                  <a:schemeClr val="tx1">
                    <a:lumMod val="75000"/>
                    <a:lumOff val="25000"/>
                  </a:schemeClr>
                </a:solidFill>
                <a:latin typeface="Arial" charset="0"/>
                <a:ea typeface="Arial" charset="0"/>
                <a:cs typeface="Arial" charset="0"/>
              </a:rPr>
              <a:t>If the Name contains the letters </a:t>
            </a:r>
            <a:r>
              <a:rPr lang="en-US" sz="2400" dirty="0" err="1">
                <a:solidFill>
                  <a:schemeClr val="accent1"/>
                </a:solidFill>
                <a:latin typeface="Arial" charset="0"/>
                <a:ea typeface="Arial" charset="0"/>
                <a:cs typeface="Arial" charset="0"/>
              </a:rPr>
              <a:t>roomtemp</a:t>
            </a:r>
            <a:r>
              <a:rPr lang="en-US" sz="2400" dirty="0">
                <a:solidFill>
                  <a:schemeClr val="tx1">
                    <a:lumMod val="75000"/>
                    <a:lumOff val="25000"/>
                  </a:schemeClr>
                </a:solidFill>
                <a:latin typeface="Arial" charset="0"/>
                <a:ea typeface="Arial" charset="0"/>
                <a:cs typeface="Arial" charset="0"/>
              </a:rPr>
              <a:t>, all in a row, somewhere in the name itself</a:t>
            </a:r>
          </a:p>
        </p:txBody>
      </p:sp>
      <p:sp>
        <p:nvSpPr>
          <p:cNvPr id="4" name="Rectangle 3">
            <a:extLst>
              <a:ext uri="{FF2B5EF4-FFF2-40B4-BE49-F238E27FC236}">
                <a16:creationId xmlns:a16="http://schemas.microsoft.com/office/drawing/2014/main" id="{6471F80F-A5AD-AF8E-66BE-69076E893AD8}"/>
              </a:ext>
            </a:extLst>
          </p:cNvPr>
          <p:cNvSpPr/>
          <p:nvPr/>
        </p:nvSpPr>
        <p:spPr bwMode="auto">
          <a:xfrm>
            <a:off x="2832767" y="1389158"/>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6" name="Rectangle 5">
            <a:extLst>
              <a:ext uri="{FF2B5EF4-FFF2-40B4-BE49-F238E27FC236}">
                <a16:creationId xmlns:a16="http://schemas.microsoft.com/office/drawing/2014/main" id="{34469439-6F5C-E4BF-7055-695035350FD7}"/>
              </a:ext>
            </a:extLst>
          </p:cNvPr>
          <p:cNvSpPr/>
          <p:nvPr/>
        </p:nvSpPr>
        <p:spPr bwMode="auto">
          <a:xfrm>
            <a:off x="2832767" y="1723980"/>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8" name="Rectangle 7">
            <a:extLst>
              <a:ext uri="{FF2B5EF4-FFF2-40B4-BE49-F238E27FC236}">
                <a16:creationId xmlns:a16="http://schemas.microsoft.com/office/drawing/2014/main" id="{C5A44903-0D73-ACB8-BEF9-ED15832BED50}"/>
              </a:ext>
            </a:extLst>
          </p:cNvPr>
          <p:cNvSpPr/>
          <p:nvPr/>
        </p:nvSpPr>
        <p:spPr bwMode="auto">
          <a:xfrm>
            <a:off x="3434294" y="1722390"/>
            <a:ext cx="582561" cy="294225"/>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10" name="Rectangle 9">
            <a:extLst>
              <a:ext uri="{FF2B5EF4-FFF2-40B4-BE49-F238E27FC236}">
                <a16:creationId xmlns:a16="http://schemas.microsoft.com/office/drawing/2014/main" id="{C6A4EFC1-6FEA-1F82-C578-41FEE5D3D7DB}"/>
              </a:ext>
            </a:extLst>
          </p:cNvPr>
          <p:cNvSpPr/>
          <p:nvPr/>
        </p:nvSpPr>
        <p:spPr bwMode="auto">
          <a:xfrm>
            <a:off x="233364" y="1388409"/>
            <a:ext cx="2372492"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Regex Ignore Case</a:t>
            </a:r>
            <a:endParaRPr lang="en-US" sz="1350" dirty="0">
              <a:solidFill>
                <a:srgbClr val="000000"/>
              </a:solidFill>
              <a:latin typeface="Arial monospaced for SAP" panose="020B0609020202030204" pitchFamily="49" charset="0"/>
              <a:sym typeface="Gill Sans" charset="0"/>
            </a:endParaRPr>
          </a:p>
        </p:txBody>
      </p:sp>
      <p:sp>
        <p:nvSpPr>
          <p:cNvPr id="11" name="Rectangle 10">
            <a:extLst>
              <a:ext uri="{FF2B5EF4-FFF2-40B4-BE49-F238E27FC236}">
                <a16:creationId xmlns:a16="http://schemas.microsoft.com/office/drawing/2014/main" id="{8E724FD4-0509-CA03-294B-7EBC29C10BBF}"/>
              </a:ext>
            </a:extLst>
          </p:cNvPr>
          <p:cNvSpPr/>
          <p:nvPr/>
        </p:nvSpPr>
        <p:spPr bwMode="auto">
          <a:xfrm>
            <a:off x="233364" y="1730328"/>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Wild Card open/close</a:t>
            </a:r>
            <a:endParaRPr lang="en-US" sz="1350" dirty="0">
              <a:solidFill>
                <a:srgbClr val="000000"/>
              </a:solidFill>
              <a:latin typeface="Arial monospaced for SAP" panose="020B0609020202030204" pitchFamily="49" charset="0"/>
              <a:sym typeface="Gill Sans" charset="0"/>
            </a:endParaRPr>
          </a:p>
        </p:txBody>
      </p:sp>
      <p:sp>
        <p:nvSpPr>
          <p:cNvPr id="12" name="Rectangle 11">
            <a:extLst>
              <a:ext uri="{FF2B5EF4-FFF2-40B4-BE49-F238E27FC236}">
                <a16:creationId xmlns:a16="http://schemas.microsoft.com/office/drawing/2014/main" id="{C9E98619-1E0C-1AF5-ECB4-28420CCD9D6B}"/>
              </a:ext>
            </a:extLst>
          </p:cNvPr>
          <p:cNvSpPr/>
          <p:nvPr/>
        </p:nvSpPr>
        <p:spPr bwMode="auto">
          <a:xfrm>
            <a:off x="233363" y="2064909"/>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tag name</a:t>
            </a:r>
            <a:endParaRPr lang="en-US" sz="1350" dirty="0">
              <a:solidFill>
                <a:srgbClr val="000000"/>
              </a:solidFill>
              <a:latin typeface="Arial monospaced for SAP" panose="020B0609020202030204" pitchFamily="49" charset="0"/>
              <a:sym typeface="Gill Sans" charset="0"/>
            </a:endParaRPr>
          </a:p>
        </p:txBody>
      </p:sp>
      <p:sp>
        <p:nvSpPr>
          <p:cNvPr id="13" name="Rectangle 12">
            <a:extLst>
              <a:ext uri="{FF2B5EF4-FFF2-40B4-BE49-F238E27FC236}">
                <a16:creationId xmlns:a16="http://schemas.microsoft.com/office/drawing/2014/main" id="{6863B1DF-3755-1C41-6714-86445519CB57}"/>
              </a:ext>
            </a:extLst>
          </p:cNvPr>
          <p:cNvSpPr/>
          <p:nvPr/>
        </p:nvSpPr>
        <p:spPr bwMode="auto">
          <a:xfrm>
            <a:off x="233363" y="2400715"/>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operator</a:t>
            </a:r>
          </a:p>
        </p:txBody>
      </p:sp>
      <p:sp>
        <p:nvSpPr>
          <p:cNvPr id="14" name="Rectangle 13">
            <a:extLst>
              <a:ext uri="{FF2B5EF4-FFF2-40B4-BE49-F238E27FC236}">
                <a16:creationId xmlns:a16="http://schemas.microsoft.com/office/drawing/2014/main" id="{C0190B35-0637-2A1C-0E7D-FC7D4076F83E}"/>
              </a:ext>
            </a:extLst>
          </p:cNvPr>
          <p:cNvSpPr/>
          <p:nvPr/>
        </p:nvSpPr>
        <p:spPr bwMode="auto">
          <a:xfrm>
            <a:off x="2832765" y="2064909"/>
            <a:ext cx="1113767"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15" name="Rectangle 14">
            <a:extLst>
              <a:ext uri="{FF2B5EF4-FFF2-40B4-BE49-F238E27FC236}">
                <a16:creationId xmlns:a16="http://schemas.microsoft.com/office/drawing/2014/main" id="{B61E0ADF-8D91-EA98-9EC6-3619E9C38564}"/>
              </a:ext>
            </a:extLst>
          </p:cNvPr>
          <p:cNvSpPr/>
          <p:nvPr/>
        </p:nvSpPr>
        <p:spPr bwMode="auto">
          <a:xfrm>
            <a:off x="2833764" y="2400715"/>
            <a:ext cx="1113767"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16" name="Rectangle 15">
            <a:extLst>
              <a:ext uri="{FF2B5EF4-FFF2-40B4-BE49-F238E27FC236}">
                <a16:creationId xmlns:a16="http://schemas.microsoft.com/office/drawing/2014/main" id="{7B440695-5374-B3D5-CC9E-877412AF0ECE}"/>
              </a:ext>
            </a:extLst>
          </p:cNvPr>
          <p:cNvSpPr/>
          <p:nvPr/>
        </p:nvSpPr>
        <p:spPr bwMode="auto">
          <a:xfrm>
            <a:off x="1301623" y="3431640"/>
            <a:ext cx="1050744" cy="294968"/>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Filter</a:t>
            </a:r>
          </a:p>
        </p:txBody>
      </p:sp>
      <p:sp>
        <p:nvSpPr>
          <p:cNvPr id="17" name="Rectangle 16">
            <a:extLst>
              <a:ext uri="{FF2B5EF4-FFF2-40B4-BE49-F238E27FC236}">
                <a16:creationId xmlns:a16="http://schemas.microsoft.com/office/drawing/2014/main" id="{A893AE2C-8A56-3034-C6B2-77030C2C5787}"/>
              </a:ext>
            </a:extLst>
          </p:cNvPr>
          <p:cNvSpPr/>
          <p:nvPr/>
        </p:nvSpPr>
        <p:spPr bwMode="auto">
          <a:xfrm>
            <a:off x="2322601" y="3411227"/>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18" name="Rectangle 17">
            <a:extLst>
              <a:ext uri="{FF2B5EF4-FFF2-40B4-BE49-F238E27FC236}">
                <a16:creationId xmlns:a16="http://schemas.microsoft.com/office/drawing/2014/main" id="{1F23B101-7F74-F915-7CD4-89AD67483061}"/>
              </a:ext>
            </a:extLst>
          </p:cNvPr>
          <p:cNvSpPr/>
          <p:nvPr/>
        </p:nvSpPr>
        <p:spPr bwMode="auto">
          <a:xfrm>
            <a:off x="3299334" y="3407453"/>
            <a:ext cx="717989"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19" name="Rectangle 18">
            <a:extLst>
              <a:ext uri="{FF2B5EF4-FFF2-40B4-BE49-F238E27FC236}">
                <a16:creationId xmlns:a16="http://schemas.microsoft.com/office/drawing/2014/main" id="{9EF25BCA-C12F-518E-9DB3-F1AF11AA3546}"/>
              </a:ext>
            </a:extLst>
          </p:cNvPr>
          <p:cNvSpPr/>
          <p:nvPr/>
        </p:nvSpPr>
        <p:spPr bwMode="auto">
          <a:xfrm>
            <a:off x="232365" y="2749875"/>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characters</a:t>
            </a:r>
          </a:p>
        </p:txBody>
      </p:sp>
      <p:sp>
        <p:nvSpPr>
          <p:cNvPr id="20" name="Rectangle 19">
            <a:extLst>
              <a:ext uri="{FF2B5EF4-FFF2-40B4-BE49-F238E27FC236}">
                <a16:creationId xmlns:a16="http://schemas.microsoft.com/office/drawing/2014/main" id="{94EDEAFA-C97C-45C7-0CAB-FEA1884725AB}"/>
              </a:ext>
            </a:extLst>
          </p:cNvPr>
          <p:cNvSpPr/>
          <p:nvPr/>
        </p:nvSpPr>
        <p:spPr bwMode="auto">
          <a:xfrm>
            <a:off x="2832766" y="2749875"/>
            <a:ext cx="1114766"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roomtemp</a:t>
            </a:r>
            <a:endParaRPr lang="en-US" sz="1350" dirty="0">
              <a:solidFill>
                <a:srgbClr val="000000"/>
              </a:solidFill>
              <a:latin typeface="Arial monospaced for SAP" panose="020B0609020202030204" pitchFamily="49" charset="0"/>
              <a:sym typeface="Gill Sans" charset="0"/>
            </a:endParaRPr>
          </a:p>
        </p:txBody>
      </p:sp>
      <p:sp>
        <p:nvSpPr>
          <p:cNvPr id="21" name="Rectangle 20">
            <a:extLst>
              <a:ext uri="{FF2B5EF4-FFF2-40B4-BE49-F238E27FC236}">
                <a16:creationId xmlns:a16="http://schemas.microsoft.com/office/drawing/2014/main" id="{017235CB-649A-B7F1-64EE-35B77A2E8B4B}"/>
              </a:ext>
            </a:extLst>
          </p:cNvPr>
          <p:cNvSpPr/>
          <p:nvPr/>
        </p:nvSpPr>
        <p:spPr bwMode="auto">
          <a:xfrm>
            <a:off x="4032723" y="3413201"/>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2" name="Rectangle 21">
            <a:extLst>
              <a:ext uri="{FF2B5EF4-FFF2-40B4-BE49-F238E27FC236}">
                <a16:creationId xmlns:a16="http://schemas.microsoft.com/office/drawing/2014/main" id="{A86D94CE-EBD8-D82D-EE4B-F9F4DC26886F}"/>
              </a:ext>
            </a:extLst>
          </p:cNvPr>
          <p:cNvSpPr/>
          <p:nvPr/>
        </p:nvSpPr>
        <p:spPr bwMode="auto">
          <a:xfrm>
            <a:off x="4260668" y="3411845"/>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23" name="Rectangle 22">
            <a:extLst>
              <a:ext uri="{FF2B5EF4-FFF2-40B4-BE49-F238E27FC236}">
                <a16:creationId xmlns:a16="http://schemas.microsoft.com/office/drawing/2014/main" id="{897C24DE-3232-B0A9-108D-C8BDEE590106}"/>
              </a:ext>
            </a:extLst>
          </p:cNvPr>
          <p:cNvSpPr/>
          <p:nvPr/>
        </p:nvSpPr>
        <p:spPr bwMode="auto">
          <a:xfrm>
            <a:off x="4856364" y="3408582"/>
            <a:ext cx="376737" cy="297017"/>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4" name="Rectangle 23">
            <a:extLst>
              <a:ext uri="{FF2B5EF4-FFF2-40B4-BE49-F238E27FC236}">
                <a16:creationId xmlns:a16="http://schemas.microsoft.com/office/drawing/2014/main" id="{ED2768C5-8A56-EC52-49B5-7AE101B6B58F}"/>
              </a:ext>
            </a:extLst>
          </p:cNvPr>
          <p:cNvSpPr/>
          <p:nvPr/>
        </p:nvSpPr>
        <p:spPr bwMode="auto">
          <a:xfrm>
            <a:off x="5252912" y="3411227"/>
            <a:ext cx="1050542"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roomtemp</a:t>
            </a:r>
            <a:endParaRPr lang="en-US" sz="1350" dirty="0">
              <a:solidFill>
                <a:srgbClr val="000000"/>
              </a:solidFill>
              <a:latin typeface="Arial monospaced for SAP" panose="020B0609020202030204" pitchFamily="49" charset="0"/>
              <a:sym typeface="Gill Sans" charset="0"/>
            </a:endParaRPr>
          </a:p>
        </p:txBody>
      </p:sp>
      <p:sp>
        <p:nvSpPr>
          <p:cNvPr id="25" name="Rectangle 24">
            <a:extLst>
              <a:ext uri="{FF2B5EF4-FFF2-40B4-BE49-F238E27FC236}">
                <a16:creationId xmlns:a16="http://schemas.microsoft.com/office/drawing/2014/main" id="{BBA2265B-A367-ED85-9DE5-8E7B5C84B748}"/>
              </a:ext>
            </a:extLst>
          </p:cNvPr>
          <p:cNvSpPr/>
          <p:nvPr/>
        </p:nvSpPr>
        <p:spPr bwMode="auto">
          <a:xfrm>
            <a:off x="6318853" y="3411845"/>
            <a:ext cx="377588"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6" name="Rectangle 25">
            <a:extLst>
              <a:ext uri="{FF2B5EF4-FFF2-40B4-BE49-F238E27FC236}">
                <a16:creationId xmlns:a16="http://schemas.microsoft.com/office/drawing/2014/main" id="{504D82AD-FC78-9776-BED6-14B4E5582601}"/>
              </a:ext>
            </a:extLst>
          </p:cNvPr>
          <p:cNvSpPr/>
          <p:nvPr/>
        </p:nvSpPr>
        <p:spPr bwMode="auto">
          <a:xfrm>
            <a:off x="6711840" y="3409605"/>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9" name="TextBox 8">
            <a:extLst>
              <a:ext uri="{FF2B5EF4-FFF2-40B4-BE49-F238E27FC236}">
                <a16:creationId xmlns:a16="http://schemas.microsoft.com/office/drawing/2014/main" id="{D402783C-96C5-95D9-80E7-DEBC62BF53C6}"/>
              </a:ext>
            </a:extLst>
          </p:cNvPr>
          <p:cNvSpPr txBox="1"/>
          <p:nvPr/>
        </p:nvSpPr>
        <p:spPr>
          <a:xfrm>
            <a:off x="2172724" y="4817710"/>
            <a:ext cx="4572000" cy="300082"/>
          </a:xfrm>
          <a:prstGeom prst="rect">
            <a:avLst/>
          </a:prstGeom>
          <a:noFill/>
        </p:spPr>
        <p:txBody>
          <a:bodyPr wrap="square">
            <a:spAutoFit/>
          </a:bodyPr>
          <a:lstStyle/>
          <a:p>
            <a:r>
              <a:rPr lang="en-US" sz="1350" dirty="0">
                <a:solidFill>
                  <a:schemeClr val="bg2">
                    <a:lumMod val="40000"/>
                    <a:lumOff val="60000"/>
                  </a:schemeClr>
                </a:solidFill>
              </a:rPr>
              <a:t>http://xenon.stanford.edu/~xusch/regexp/</a:t>
            </a:r>
          </a:p>
        </p:txBody>
      </p:sp>
      <p:pic>
        <p:nvPicPr>
          <p:cNvPr id="31" name="Graphic 30" descr="Label with solid fill">
            <a:extLst>
              <a:ext uri="{FF2B5EF4-FFF2-40B4-BE49-F238E27FC236}">
                <a16:creationId xmlns:a16="http://schemas.microsoft.com/office/drawing/2014/main" id="{FFAD3709-89EB-6F59-9A23-521C5CAD81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5578" y="115814"/>
            <a:ext cx="685800" cy="685800"/>
          </a:xfrm>
          <a:prstGeom prst="rect">
            <a:avLst/>
          </a:prstGeom>
        </p:spPr>
      </p:pic>
    </p:spTree>
    <p:extLst>
      <p:ext uri="{BB962C8B-B14F-4D97-AF65-F5344CB8AC3E}">
        <p14:creationId xmlns:p14="http://schemas.microsoft.com/office/powerpoint/2010/main" val="601315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8"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0FEFF6-5530-30DA-84FD-55DF9A13BB40}"/>
              </a:ext>
            </a:extLst>
          </p:cNvPr>
          <p:cNvSpPr txBox="1"/>
          <p:nvPr/>
        </p:nvSpPr>
        <p:spPr>
          <a:xfrm>
            <a:off x="100647" y="4080103"/>
            <a:ext cx="8942706" cy="738664"/>
          </a:xfrm>
          <a:prstGeom prst="rect">
            <a:avLst/>
          </a:prstGeom>
          <a:noFill/>
        </p:spPr>
        <p:txBody>
          <a:bodyPr wrap="square">
            <a:spAutoFit/>
          </a:bodyPr>
          <a:lstStyle/>
          <a:p>
            <a:r>
              <a:rPr lang="en-US" sz="2100" dirty="0">
                <a:latin typeface="Arial monospaced for SAP" panose="020B0609020202030204" pitchFamily="49" charset="0"/>
              </a:rPr>
              <a:t>(</a:t>
            </a:r>
            <a:r>
              <a:rPr lang="en-US" sz="2100" dirty="0" err="1">
                <a:latin typeface="Arial monospaced for SAP" panose="020B0609020202030204" pitchFamily="49" charset="0"/>
              </a:rPr>
              <a:t>n:name</a:t>
            </a:r>
            <a:r>
              <a:rPr lang="en-US" sz="2100" dirty="0">
                <a:latin typeface="Arial monospaced for SAP" panose="020B0609020202030204" pitchFamily="49" charset="0"/>
              </a:rPr>
              <a:t> like '(?</a:t>
            </a:r>
            <a:r>
              <a:rPr lang="en-US" sz="2100" dirty="0" err="1">
                <a:latin typeface="Arial monospaced for SAP" panose="020B0609020202030204" pitchFamily="49" charset="0"/>
              </a:rPr>
              <a:t>i</a:t>
            </a:r>
            <a:r>
              <a:rPr lang="en-US" sz="2100" dirty="0">
                <a:latin typeface="Arial monospaced for SAP" panose="020B0609020202030204" pitchFamily="49" charset="0"/>
              </a:rPr>
              <a:t>).*damper.*') </a:t>
            </a:r>
            <a:r>
              <a:rPr lang="en-US" sz="2100" dirty="0">
                <a:highlight>
                  <a:srgbClr val="FFFF00"/>
                </a:highlight>
                <a:latin typeface="Arial monospaced for SAP" panose="020B0609020202030204" pitchFamily="49" charset="0"/>
              </a:rPr>
              <a:t>and</a:t>
            </a:r>
            <a:r>
              <a:rPr lang="en-US" sz="2100" dirty="0">
                <a:latin typeface="Arial monospaced for SAP" panose="020B0609020202030204" pitchFamily="49" charset="0"/>
              </a:rPr>
              <a:t> </a:t>
            </a:r>
            <a:r>
              <a:rPr lang="en-US" sz="2100" dirty="0">
                <a:solidFill>
                  <a:schemeClr val="accent5"/>
                </a:solidFill>
                <a:latin typeface="Arial monospaced for SAP" panose="020B0609020202030204" pitchFamily="49" charset="0"/>
              </a:rPr>
              <a:t>(</a:t>
            </a:r>
            <a:r>
              <a:rPr lang="en-US" sz="2100" dirty="0">
                <a:latin typeface="Arial monospaced for SAP" panose="020B0609020202030204" pitchFamily="49" charset="0"/>
              </a:rPr>
              <a:t>(</a:t>
            </a:r>
            <a:r>
              <a:rPr lang="en-US" sz="2100" dirty="0" err="1">
                <a:latin typeface="Arial monospaced for SAP" panose="020B0609020202030204" pitchFamily="49" charset="0"/>
              </a:rPr>
              <a:t>n:name</a:t>
            </a:r>
            <a:r>
              <a:rPr lang="en-US" sz="2100" dirty="0">
                <a:latin typeface="Arial monospaced for SAP" panose="020B0609020202030204" pitchFamily="49" charset="0"/>
              </a:rPr>
              <a:t> like '(?</a:t>
            </a:r>
            <a:r>
              <a:rPr lang="en-US" sz="2100" dirty="0" err="1">
                <a:latin typeface="Arial monospaced for SAP" panose="020B0609020202030204" pitchFamily="49" charset="0"/>
              </a:rPr>
              <a:t>i</a:t>
            </a:r>
            <a:r>
              <a:rPr lang="en-US" sz="2100" dirty="0">
                <a:latin typeface="Arial monospaced for SAP" panose="020B0609020202030204" pitchFamily="49" charset="0"/>
              </a:rPr>
              <a:t>).*spt.*') or (</a:t>
            </a:r>
            <a:r>
              <a:rPr lang="en-US" sz="2100" dirty="0" err="1">
                <a:latin typeface="Arial monospaced for SAP" panose="020B0609020202030204" pitchFamily="49" charset="0"/>
              </a:rPr>
              <a:t>n:name</a:t>
            </a:r>
            <a:r>
              <a:rPr lang="en-US" sz="2100" dirty="0">
                <a:latin typeface="Arial monospaced for SAP" panose="020B0609020202030204" pitchFamily="49" charset="0"/>
              </a:rPr>
              <a:t> like '(?</a:t>
            </a:r>
            <a:r>
              <a:rPr lang="en-US" sz="2100" dirty="0" err="1">
                <a:latin typeface="Arial monospaced for SAP" panose="020B0609020202030204" pitchFamily="49" charset="0"/>
              </a:rPr>
              <a:t>i</a:t>
            </a:r>
            <a:r>
              <a:rPr lang="en-US" sz="2100" dirty="0">
                <a:latin typeface="Arial monospaced for SAP" panose="020B0609020202030204" pitchFamily="49" charset="0"/>
              </a:rPr>
              <a:t>).*cmd.*')</a:t>
            </a:r>
            <a:r>
              <a:rPr lang="en-US" sz="2100" dirty="0">
                <a:solidFill>
                  <a:schemeClr val="accent5"/>
                </a:solidFill>
                <a:latin typeface="Arial monospaced for SAP" panose="020B0609020202030204" pitchFamily="49" charset="0"/>
              </a:rPr>
              <a:t>)</a:t>
            </a:r>
          </a:p>
        </p:txBody>
      </p:sp>
      <p:sp>
        <p:nvSpPr>
          <p:cNvPr id="3" name="TextBox 2">
            <a:extLst>
              <a:ext uri="{FF2B5EF4-FFF2-40B4-BE49-F238E27FC236}">
                <a16:creationId xmlns:a16="http://schemas.microsoft.com/office/drawing/2014/main" id="{E8713FA2-0677-4678-47A7-5C0F2E32A7E3}"/>
              </a:ext>
            </a:extLst>
          </p:cNvPr>
          <p:cNvSpPr txBox="1"/>
          <p:nvPr/>
        </p:nvSpPr>
        <p:spPr>
          <a:xfrm>
            <a:off x="162950" y="57287"/>
            <a:ext cx="8062629" cy="830997"/>
          </a:xfrm>
          <a:prstGeom prst="rect">
            <a:avLst/>
          </a:prstGeom>
          <a:noFill/>
        </p:spPr>
        <p:txBody>
          <a:bodyPr wrap="square" rtlCol="0">
            <a:spAutoFit/>
          </a:bodyPr>
          <a:lstStyle/>
          <a:p>
            <a:pPr algn="l"/>
            <a:r>
              <a:rPr lang="en-US" sz="2400" dirty="0">
                <a:solidFill>
                  <a:schemeClr val="tx1">
                    <a:lumMod val="75000"/>
                    <a:lumOff val="25000"/>
                  </a:schemeClr>
                </a:solidFill>
                <a:latin typeface="Arial" charset="0"/>
                <a:ea typeface="Arial" charset="0"/>
                <a:cs typeface="Arial" charset="0"/>
              </a:rPr>
              <a:t>If the Name contains the letters </a:t>
            </a:r>
            <a:r>
              <a:rPr lang="en-US" sz="2400" dirty="0">
                <a:solidFill>
                  <a:schemeClr val="accent1"/>
                </a:solidFill>
                <a:latin typeface="Arial" charset="0"/>
                <a:ea typeface="Arial" charset="0"/>
                <a:cs typeface="Arial" charset="0"/>
              </a:rPr>
              <a:t>damper</a:t>
            </a:r>
            <a:r>
              <a:rPr lang="en-US" sz="2400" dirty="0">
                <a:solidFill>
                  <a:srgbClr val="FF0000"/>
                </a:solidFill>
                <a:latin typeface="Arial" charset="0"/>
                <a:ea typeface="Arial" charset="0"/>
                <a:cs typeface="Arial" charset="0"/>
              </a:rPr>
              <a:t>, </a:t>
            </a:r>
            <a:r>
              <a:rPr lang="en-US" sz="2400" dirty="0">
                <a:latin typeface="Arial" charset="0"/>
                <a:ea typeface="Arial" charset="0"/>
                <a:cs typeface="Arial" charset="0"/>
              </a:rPr>
              <a:t>AND</a:t>
            </a:r>
            <a:r>
              <a:rPr lang="en-US" sz="2400" dirty="0">
                <a:solidFill>
                  <a:srgbClr val="FF0000"/>
                </a:solidFill>
                <a:latin typeface="Arial" charset="0"/>
                <a:ea typeface="Arial" charset="0"/>
                <a:cs typeface="Arial" charset="0"/>
              </a:rPr>
              <a:t> </a:t>
            </a:r>
            <a:r>
              <a:rPr lang="en-US" sz="2400" dirty="0" err="1">
                <a:solidFill>
                  <a:schemeClr val="accent1"/>
                </a:solidFill>
                <a:latin typeface="Arial" charset="0"/>
                <a:ea typeface="Arial" charset="0"/>
                <a:cs typeface="Arial" charset="0"/>
              </a:rPr>
              <a:t>spt</a:t>
            </a:r>
            <a:r>
              <a:rPr lang="en-US" sz="2400" dirty="0">
                <a:solidFill>
                  <a:srgbClr val="FF0000"/>
                </a:solidFill>
                <a:latin typeface="Arial" charset="0"/>
                <a:ea typeface="Arial" charset="0"/>
                <a:cs typeface="Arial" charset="0"/>
              </a:rPr>
              <a:t> </a:t>
            </a:r>
            <a:r>
              <a:rPr lang="en-US" sz="2400" dirty="0">
                <a:latin typeface="Arial" charset="0"/>
                <a:ea typeface="Arial" charset="0"/>
                <a:cs typeface="Arial" charset="0"/>
              </a:rPr>
              <a:t>OR</a:t>
            </a:r>
            <a:r>
              <a:rPr lang="en-US" sz="2400" dirty="0">
                <a:solidFill>
                  <a:srgbClr val="FF0000"/>
                </a:solidFill>
                <a:latin typeface="Arial" charset="0"/>
                <a:ea typeface="Arial" charset="0"/>
                <a:cs typeface="Arial" charset="0"/>
              </a:rPr>
              <a:t> </a:t>
            </a:r>
            <a:r>
              <a:rPr lang="en-US" sz="2400" dirty="0" err="1">
                <a:solidFill>
                  <a:schemeClr val="accent1"/>
                </a:solidFill>
                <a:latin typeface="Arial" charset="0"/>
                <a:ea typeface="Arial" charset="0"/>
                <a:cs typeface="Arial" charset="0"/>
              </a:rPr>
              <a:t>cmd</a:t>
            </a:r>
            <a:r>
              <a:rPr lang="en-US" sz="2400" dirty="0">
                <a:solidFill>
                  <a:srgbClr val="FF0000"/>
                </a:solidFill>
                <a:latin typeface="Arial" charset="0"/>
                <a:ea typeface="Arial" charset="0"/>
                <a:cs typeface="Arial" charset="0"/>
              </a:rPr>
              <a:t> </a:t>
            </a:r>
            <a:r>
              <a:rPr lang="en-US" sz="2400" dirty="0">
                <a:solidFill>
                  <a:schemeClr val="tx1">
                    <a:lumMod val="75000"/>
                    <a:lumOff val="25000"/>
                  </a:schemeClr>
                </a:solidFill>
                <a:latin typeface="Arial" charset="0"/>
                <a:ea typeface="Arial" charset="0"/>
                <a:cs typeface="Arial" charset="0"/>
              </a:rPr>
              <a:t>in any group of letters somewhere in the name itself</a:t>
            </a:r>
          </a:p>
        </p:txBody>
      </p:sp>
      <p:sp>
        <p:nvSpPr>
          <p:cNvPr id="4" name="Rectangle 3">
            <a:extLst>
              <a:ext uri="{FF2B5EF4-FFF2-40B4-BE49-F238E27FC236}">
                <a16:creationId xmlns:a16="http://schemas.microsoft.com/office/drawing/2014/main" id="{6471F80F-A5AD-AF8E-66BE-69076E893AD8}"/>
              </a:ext>
            </a:extLst>
          </p:cNvPr>
          <p:cNvSpPr/>
          <p:nvPr/>
        </p:nvSpPr>
        <p:spPr bwMode="auto">
          <a:xfrm>
            <a:off x="2623242" y="1115809"/>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6" name="Rectangle 5">
            <a:extLst>
              <a:ext uri="{FF2B5EF4-FFF2-40B4-BE49-F238E27FC236}">
                <a16:creationId xmlns:a16="http://schemas.microsoft.com/office/drawing/2014/main" id="{34469439-6F5C-E4BF-7055-695035350FD7}"/>
              </a:ext>
            </a:extLst>
          </p:cNvPr>
          <p:cNvSpPr/>
          <p:nvPr/>
        </p:nvSpPr>
        <p:spPr bwMode="auto">
          <a:xfrm>
            <a:off x="2623242" y="1477304"/>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10" name="Rectangle 9">
            <a:extLst>
              <a:ext uri="{FF2B5EF4-FFF2-40B4-BE49-F238E27FC236}">
                <a16:creationId xmlns:a16="http://schemas.microsoft.com/office/drawing/2014/main" id="{C6A4EFC1-6FEA-1F82-C578-41FEE5D3D7DB}"/>
              </a:ext>
            </a:extLst>
          </p:cNvPr>
          <p:cNvSpPr/>
          <p:nvPr/>
        </p:nvSpPr>
        <p:spPr bwMode="auto">
          <a:xfrm>
            <a:off x="233364" y="1115100"/>
            <a:ext cx="2372492"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Regex Ignore Case</a:t>
            </a:r>
            <a:endParaRPr lang="en-US" sz="1350" dirty="0">
              <a:solidFill>
                <a:srgbClr val="000000"/>
              </a:solidFill>
              <a:latin typeface="Arial monospaced for SAP" panose="020B0609020202030204" pitchFamily="49" charset="0"/>
              <a:sym typeface="Gill Sans" charset="0"/>
            </a:endParaRPr>
          </a:p>
        </p:txBody>
      </p:sp>
      <p:sp>
        <p:nvSpPr>
          <p:cNvPr id="11" name="Rectangle 10">
            <a:extLst>
              <a:ext uri="{FF2B5EF4-FFF2-40B4-BE49-F238E27FC236}">
                <a16:creationId xmlns:a16="http://schemas.microsoft.com/office/drawing/2014/main" id="{8E724FD4-0509-CA03-294B-7EBC29C10BBF}"/>
              </a:ext>
            </a:extLst>
          </p:cNvPr>
          <p:cNvSpPr/>
          <p:nvPr/>
        </p:nvSpPr>
        <p:spPr bwMode="auto">
          <a:xfrm>
            <a:off x="233364" y="1468488"/>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Wild Card open/close</a:t>
            </a:r>
            <a:endParaRPr lang="en-US" sz="1350" dirty="0">
              <a:solidFill>
                <a:srgbClr val="000000"/>
              </a:solidFill>
              <a:latin typeface="Arial monospaced for SAP" panose="020B0609020202030204" pitchFamily="49" charset="0"/>
              <a:sym typeface="Gill Sans" charset="0"/>
            </a:endParaRPr>
          </a:p>
        </p:txBody>
      </p:sp>
      <p:sp>
        <p:nvSpPr>
          <p:cNvPr id="12" name="Rectangle 11">
            <a:extLst>
              <a:ext uri="{FF2B5EF4-FFF2-40B4-BE49-F238E27FC236}">
                <a16:creationId xmlns:a16="http://schemas.microsoft.com/office/drawing/2014/main" id="{C9E98619-1E0C-1AF5-ECB4-28420CCD9D6B}"/>
              </a:ext>
            </a:extLst>
          </p:cNvPr>
          <p:cNvSpPr/>
          <p:nvPr/>
        </p:nvSpPr>
        <p:spPr bwMode="auto">
          <a:xfrm>
            <a:off x="233363" y="1821877"/>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tag name</a:t>
            </a:r>
            <a:endParaRPr lang="en-US" sz="1350" dirty="0">
              <a:solidFill>
                <a:srgbClr val="000000"/>
              </a:solidFill>
              <a:latin typeface="Arial monospaced for SAP" panose="020B0609020202030204" pitchFamily="49" charset="0"/>
              <a:sym typeface="Gill Sans" charset="0"/>
            </a:endParaRPr>
          </a:p>
        </p:txBody>
      </p:sp>
      <p:sp>
        <p:nvSpPr>
          <p:cNvPr id="13" name="Rectangle 12">
            <a:extLst>
              <a:ext uri="{FF2B5EF4-FFF2-40B4-BE49-F238E27FC236}">
                <a16:creationId xmlns:a16="http://schemas.microsoft.com/office/drawing/2014/main" id="{6863B1DF-3755-1C41-6714-86445519CB57}"/>
              </a:ext>
            </a:extLst>
          </p:cNvPr>
          <p:cNvSpPr/>
          <p:nvPr/>
        </p:nvSpPr>
        <p:spPr bwMode="auto">
          <a:xfrm>
            <a:off x="233363" y="2175266"/>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operator</a:t>
            </a:r>
          </a:p>
        </p:txBody>
      </p:sp>
      <p:sp>
        <p:nvSpPr>
          <p:cNvPr id="14" name="Rectangle 13">
            <a:extLst>
              <a:ext uri="{FF2B5EF4-FFF2-40B4-BE49-F238E27FC236}">
                <a16:creationId xmlns:a16="http://schemas.microsoft.com/office/drawing/2014/main" id="{C0190B35-0637-2A1C-0E7D-FC7D4076F83E}"/>
              </a:ext>
            </a:extLst>
          </p:cNvPr>
          <p:cNvSpPr/>
          <p:nvPr/>
        </p:nvSpPr>
        <p:spPr bwMode="auto">
          <a:xfrm>
            <a:off x="2631924" y="1828449"/>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15" name="Rectangle 14">
            <a:extLst>
              <a:ext uri="{FF2B5EF4-FFF2-40B4-BE49-F238E27FC236}">
                <a16:creationId xmlns:a16="http://schemas.microsoft.com/office/drawing/2014/main" id="{B61E0ADF-8D91-EA98-9EC6-3619E9C38564}"/>
              </a:ext>
            </a:extLst>
          </p:cNvPr>
          <p:cNvSpPr/>
          <p:nvPr/>
        </p:nvSpPr>
        <p:spPr bwMode="auto">
          <a:xfrm>
            <a:off x="2631925" y="2171127"/>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16" name="Rectangle 15">
            <a:extLst>
              <a:ext uri="{FF2B5EF4-FFF2-40B4-BE49-F238E27FC236}">
                <a16:creationId xmlns:a16="http://schemas.microsoft.com/office/drawing/2014/main" id="{7B440695-5374-B3D5-CC9E-877412AF0ECE}"/>
              </a:ext>
            </a:extLst>
          </p:cNvPr>
          <p:cNvSpPr/>
          <p:nvPr/>
        </p:nvSpPr>
        <p:spPr bwMode="auto">
          <a:xfrm>
            <a:off x="0" y="3363972"/>
            <a:ext cx="1050744" cy="294968"/>
          </a:xfrm>
          <a:prstGeom prst="rect">
            <a:avLst/>
          </a:prstGeom>
          <a:no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Filter</a:t>
            </a:r>
          </a:p>
        </p:txBody>
      </p:sp>
      <p:sp>
        <p:nvSpPr>
          <p:cNvPr id="17" name="Rectangle 16">
            <a:extLst>
              <a:ext uri="{FF2B5EF4-FFF2-40B4-BE49-F238E27FC236}">
                <a16:creationId xmlns:a16="http://schemas.microsoft.com/office/drawing/2014/main" id="{A893AE2C-8A56-3034-C6B2-77030C2C5787}"/>
              </a:ext>
            </a:extLst>
          </p:cNvPr>
          <p:cNvSpPr/>
          <p:nvPr/>
        </p:nvSpPr>
        <p:spPr bwMode="auto">
          <a:xfrm>
            <a:off x="936185" y="3047805"/>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18" name="Rectangle 17">
            <a:extLst>
              <a:ext uri="{FF2B5EF4-FFF2-40B4-BE49-F238E27FC236}">
                <a16:creationId xmlns:a16="http://schemas.microsoft.com/office/drawing/2014/main" id="{1F23B101-7F74-F915-7CD4-89AD67483061}"/>
              </a:ext>
            </a:extLst>
          </p:cNvPr>
          <p:cNvSpPr/>
          <p:nvPr/>
        </p:nvSpPr>
        <p:spPr bwMode="auto">
          <a:xfrm>
            <a:off x="1912918" y="3044031"/>
            <a:ext cx="717989"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19" name="Rectangle 18">
            <a:extLst>
              <a:ext uri="{FF2B5EF4-FFF2-40B4-BE49-F238E27FC236}">
                <a16:creationId xmlns:a16="http://schemas.microsoft.com/office/drawing/2014/main" id="{9EF25BCA-C12F-518E-9DB3-F1AF11AA3546}"/>
              </a:ext>
            </a:extLst>
          </p:cNvPr>
          <p:cNvSpPr/>
          <p:nvPr/>
        </p:nvSpPr>
        <p:spPr bwMode="auto">
          <a:xfrm>
            <a:off x="232365" y="2528654"/>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characters</a:t>
            </a:r>
          </a:p>
        </p:txBody>
      </p:sp>
      <p:sp>
        <p:nvSpPr>
          <p:cNvPr id="20" name="Rectangle 19">
            <a:extLst>
              <a:ext uri="{FF2B5EF4-FFF2-40B4-BE49-F238E27FC236}">
                <a16:creationId xmlns:a16="http://schemas.microsoft.com/office/drawing/2014/main" id="{94EDEAFA-C97C-45C7-0CAB-FEA1884725AB}"/>
              </a:ext>
            </a:extLst>
          </p:cNvPr>
          <p:cNvSpPr/>
          <p:nvPr/>
        </p:nvSpPr>
        <p:spPr bwMode="auto">
          <a:xfrm>
            <a:off x="2631923" y="2525357"/>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damper</a:t>
            </a:r>
            <a:endParaRPr lang="en-US" sz="1350" dirty="0">
              <a:solidFill>
                <a:srgbClr val="000000"/>
              </a:solidFill>
              <a:latin typeface="Arial monospaced for SAP" panose="020B0609020202030204" pitchFamily="49" charset="0"/>
              <a:sym typeface="Gill Sans" charset="0"/>
            </a:endParaRPr>
          </a:p>
        </p:txBody>
      </p:sp>
      <p:sp>
        <p:nvSpPr>
          <p:cNvPr id="21" name="Rectangle 20">
            <a:extLst>
              <a:ext uri="{FF2B5EF4-FFF2-40B4-BE49-F238E27FC236}">
                <a16:creationId xmlns:a16="http://schemas.microsoft.com/office/drawing/2014/main" id="{017235CB-649A-B7F1-64EE-35B77A2E8B4B}"/>
              </a:ext>
            </a:extLst>
          </p:cNvPr>
          <p:cNvSpPr/>
          <p:nvPr/>
        </p:nvSpPr>
        <p:spPr bwMode="auto">
          <a:xfrm>
            <a:off x="2646307" y="3042405"/>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2" name="Rectangle 21">
            <a:extLst>
              <a:ext uri="{FF2B5EF4-FFF2-40B4-BE49-F238E27FC236}">
                <a16:creationId xmlns:a16="http://schemas.microsoft.com/office/drawing/2014/main" id="{A86D94CE-EBD8-D82D-EE4B-F9F4DC26886F}"/>
              </a:ext>
            </a:extLst>
          </p:cNvPr>
          <p:cNvSpPr/>
          <p:nvPr/>
        </p:nvSpPr>
        <p:spPr bwMode="auto">
          <a:xfrm>
            <a:off x="2874252" y="3041049"/>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23" name="Rectangle 22">
            <a:extLst>
              <a:ext uri="{FF2B5EF4-FFF2-40B4-BE49-F238E27FC236}">
                <a16:creationId xmlns:a16="http://schemas.microsoft.com/office/drawing/2014/main" id="{897C24DE-3232-B0A9-108D-C8BDEE590106}"/>
              </a:ext>
            </a:extLst>
          </p:cNvPr>
          <p:cNvSpPr/>
          <p:nvPr/>
        </p:nvSpPr>
        <p:spPr bwMode="auto">
          <a:xfrm>
            <a:off x="3469949" y="3037785"/>
            <a:ext cx="376737" cy="297017"/>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4" name="Rectangle 23">
            <a:extLst>
              <a:ext uri="{FF2B5EF4-FFF2-40B4-BE49-F238E27FC236}">
                <a16:creationId xmlns:a16="http://schemas.microsoft.com/office/drawing/2014/main" id="{ED2768C5-8A56-EC52-49B5-7AE101B6B58F}"/>
              </a:ext>
            </a:extLst>
          </p:cNvPr>
          <p:cNvSpPr/>
          <p:nvPr/>
        </p:nvSpPr>
        <p:spPr bwMode="auto">
          <a:xfrm>
            <a:off x="3866497" y="3040431"/>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damper</a:t>
            </a:r>
            <a:endParaRPr lang="en-US" sz="1350" dirty="0">
              <a:solidFill>
                <a:srgbClr val="000000"/>
              </a:solidFill>
              <a:latin typeface="Arial monospaced for SAP" panose="020B0609020202030204" pitchFamily="49" charset="0"/>
              <a:sym typeface="Gill Sans" charset="0"/>
            </a:endParaRPr>
          </a:p>
        </p:txBody>
      </p:sp>
      <p:sp>
        <p:nvSpPr>
          <p:cNvPr id="25" name="Rectangle 24">
            <a:extLst>
              <a:ext uri="{FF2B5EF4-FFF2-40B4-BE49-F238E27FC236}">
                <a16:creationId xmlns:a16="http://schemas.microsoft.com/office/drawing/2014/main" id="{BBA2265B-A367-ED85-9DE5-8E7B5C84B748}"/>
              </a:ext>
            </a:extLst>
          </p:cNvPr>
          <p:cNvSpPr/>
          <p:nvPr/>
        </p:nvSpPr>
        <p:spPr bwMode="auto">
          <a:xfrm>
            <a:off x="4843229" y="3041049"/>
            <a:ext cx="377588"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6" name="Rectangle 25">
            <a:extLst>
              <a:ext uri="{FF2B5EF4-FFF2-40B4-BE49-F238E27FC236}">
                <a16:creationId xmlns:a16="http://schemas.microsoft.com/office/drawing/2014/main" id="{504D82AD-FC78-9776-BED6-14B4E5582601}"/>
              </a:ext>
            </a:extLst>
          </p:cNvPr>
          <p:cNvSpPr/>
          <p:nvPr/>
        </p:nvSpPr>
        <p:spPr bwMode="auto">
          <a:xfrm>
            <a:off x="5236216" y="3038809"/>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 name="Rectangle 1">
            <a:extLst>
              <a:ext uri="{FF2B5EF4-FFF2-40B4-BE49-F238E27FC236}">
                <a16:creationId xmlns:a16="http://schemas.microsoft.com/office/drawing/2014/main" id="{50628423-B28B-D2A2-40FF-E05BE9E14649}"/>
              </a:ext>
            </a:extLst>
          </p:cNvPr>
          <p:cNvSpPr/>
          <p:nvPr/>
        </p:nvSpPr>
        <p:spPr bwMode="auto">
          <a:xfrm>
            <a:off x="3618540" y="2530837"/>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spt</a:t>
            </a:r>
            <a:endParaRPr lang="en-US" sz="1350" dirty="0">
              <a:solidFill>
                <a:srgbClr val="000000"/>
              </a:solidFill>
              <a:latin typeface="Arial monospaced for SAP" panose="020B0609020202030204" pitchFamily="49" charset="0"/>
              <a:sym typeface="Gill Sans" charset="0"/>
            </a:endParaRPr>
          </a:p>
        </p:txBody>
      </p:sp>
      <p:sp>
        <p:nvSpPr>
          <p:cNvPr id="9" name="Rectangle 8">
            <a:extLst>
              <a:ext uri="{FF2B5EF4-FFF2-40B4-BE49-F238E27FC236}">
                <a16:creationId xmlns:a16="http://schemas.microsoft.com/office/drawing/2014/main" id="{3D91C914-4DC7-A4A4-251E-E2AA5293DAB7}"/>
              </a:ext>
            </a:extLst>
          </p:cNvPr>
          <p:cNvSpPr/>
          <p:nvPr/>
        </p:nvSpPr>
        <p:spPr bwMode="auto">
          <a:xfrm>
            <a:off x="4607862" y="2538008"/>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cmd</a:t>
            </a:r>
            <a:endParaRPr lang="en-US" sz="1350" dirty="0">
              <a:solidFill>
                <a:srgbClr val="000000"/>
              </a:solidFill>
              <a:latin typeface="Arial monospaced for SAP" panose="020B0609020202030204" pitchFamily="49" charset="0"/>
              <a:sym typeface="Gill Sans" charset="0"/>
            </a:endParaRPr>
          </a:p>
        </p:txBody>
      </p:sp>
      <p:sp>
        <p:nvSpPr>
          <p:cNvPr id="27" name="Rectangle 26">
            <a:extLst>
              <a:ext uri="{FF2B5EF4-FFF2-40B4-BE49-F238E27FC236}">
                <a16:creationId xmlns:a16="http://schemas.microsoft.com/office/drawing/2014/main" id="{CCE253DF-B4A7-1330-0AE4-C1BAB2E3D36B}"/>
              </a:ext>
            </a:extLst>
          </p:cNvPr>
          <p:cNvSpPr/>
          <p:nvPr/>
        </p:nvSpPr>
        <p:spPr bwMode="auto">
          <a:xfrm>
            <a:off x="3241290" y="2171976"/>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and</a:t>
            </a:r>
            <a:endParaRPr lang="en-US" sz="1350" dirty="0">
              <a:solidFill>
                <a:srgbClr val="000000"/>
              </a:solidFill>
              <a:latin typeface="Arial monospaced for SAP" panose="020B0609020202030204" pitchFamily="49" charset="0"/>
              <a:sym typeface="Gill Sans" charset="0"/>
            </a:endParaRPr>
          </a:p>
        </p:txBody>
      </p:sp>
      <p:sp>
        <p:nvSpPr>
          <p:cNvPr id="28" name="Rectangle 27">
            <a:extLst>
              <a:ext uri="{FF2B5EF4-FFF2-40B4-BE49-F238E27FC236}">
                <a16:creationId xmlns:a16="http://schemas.microsoft.com/office/drawing/2014/main" id="{80D4D50A-D08B-39A4-532D-60511F3474A6}"/>
              </a:ext>
            </a:extLst>
          </p:cNvPr>
          <p:cNvSpPr/>
          <p:nvPr/>
        </p:nvSpPr>
        <p:spPr bwMode="auto">
          <a:xfrm>
            <a:off x="3841975" y="2166300"/>
            <a:ext cx="582561" cy="299795"/>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or</a:t>
            </a:r>
            <a:endParaRPr lang="en-US" sz="1350" dirty="0">
              <a:solidFill>
                <a:srgbClr val="000000"/>
              </a:solidFill>
              <a:latin typeface="Arial monospaced for SAP" panose="020B0609020202030204" pitchFamily="49" charset="0"/>
              <a:sym typeface="Gill Sans" charset="0"/>
            </a:endParaRPr>
          </a:p>
        </p:txBody>
      </p:sp>
      <p:sp>
        <p:nvSpPr>
          <p:cNvPr id="29" name="Rectangle 28">
            <a:extLst>
              <a:ext uri="{FF2B5EF4-FFF2-40B4-BE49-F238E27FC236}">
                <a16:creationId xmlns:a16="http://schemas.microsoft.com/office/drawing/2014/main" id="{817DA8A7-D94A-33B3-A4C7-EE7E3C18B1FE}"/>
              </a:ext>
            </a:extLst>
          </p:cNvPr>
          <p:cNvSpPr/>
          <p:nvPr/>
        </p:nvSpPr>
        <p:spPr bwMode="auto">
          <a:xfrm>
            <a:off x="936185" y="3355563"/>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30" name="Rectangle 29">
            <a:extLst>
              <a:ext uri="{FF2B5EF4-FFF2-40B4-BE49-F238E27FC236}">
                <a16:creationId xmlns:a16="http://schemas.microsoft.com/office/drawing/2014/main" id="{7285284B-1118-C08A-9DE7-19A78E0881A2}"/>
              </a:ext>
            </a:extLst>
          </p:cNvPr>
          <p:cNvSpPr/>
          <p:nvPr/>
        </p:nvSpPr>
        <p:spPr bwMode="auto">
          <a:xfrm>
            <a:off x="1912918" y="3359163"/>
            <a:ext cx="717989"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31" name="Rectangle 30">
            <a:extLst>
              <a:ext uri="{FF2B5EF4-FFF2-40B4-BE49-F238E27FC236}">
                <a16:creationId xmlns:a16="http://schemas.microsoft.com/office/drawing/2014/main" id="{9FC68C65-93B9-1FA5-1FAD-CAFE916531FC}"/>
              </a:ext>
            </a:extLst>
          </p:cNvPr>
          <p:cNvSpPr/>
          <p:nvPr/>
        </p:nvSpPr>
        <p:spPr bwMode="auto">
          <a:xfrm>
            <a:off x="2646307" y="3357537"/>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2" name="Rectangle 31">
            <a:extLst>
              <a:ext uri="{FF2B5EF4-FFF2-40B4-BE49-F238E27FC236}">
                <a16:creationId xmlns:a16="http://schemas.microsoft.com/office/drawing/2014/main" id="{D04F7410-173B-5242-E76E-F1E38E81E3DA}"/>
              </a:ext>
            </a:extLst>
          </p:cNvPr>
          <p:cNvSpPr/>
          <p:nvPr/>
        </p:nvSpPr>
        <p:spPr bwMode="auto">
          <a:xfrm>
            <a:off x="2874252" y="3356181"/>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33" name="Rectangle 32">
            <a:extLst>
              <a:ext uri="{FF2B5EF4-FFF2-40B4-BE49-F238E27FC236}">
                <a16:creationId xmlns:a16="http://schemas.microsoft.com/office/drawing/2014/main" id="{C4DEB8DA-F562-1B25-A55E-13827177ED46}"/>
              </a:ext>
            </a:extLst>
          </p:cNvPr>
          <p:cNvSpPr/>
          <p:nvPr/>
        </p:nvSpPr>
        <p:spPr bwMode="auto">
          <a:xfrm>
            <a:off x="3469949" y="3352918"/>
            <a:ext cx="376737" cy="297017"/>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4" name="Rectangle 33">
            <a:extLst>
              <a:ext uri="{FF2B5EF4-FFF2-40B4-BE49-F238E27FC236}">
                <a16:creationId xmlns:a16="http://schemas.microsoft.com/office/drawing/2014/main" id="{C3F570D2-F92D-C176-F972-A637F9FB74C2}"/>
              </a:ext>
            </a:extLst>
          </p:cNvPr>
          <p:cNvSpPr/>
          <p:nvPr/>
        </p:nvSpPr>
        <p:spPr bwMode="auto">
          <a:xfrm>
            <a:off x="3866497" y="3348189"/>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spt</a:t>
            </a:r>
            <a:endParaRPr lang="en-US" sz="1350" dirty="0">
              <a:solidFill>
                <a:srgbClr val="000000"/>
              </a:solidFill>
              <a:latin typeface="Arial monospaced for SAP" panose="020B0609020202030204" pitchFamily="49" charset="0"/>
              <a:sym typeface="Gill Sans" charset="0"/>
            </a:endParaRPr>
          </a:p>
        </p:txBody>
      </p:sp>
      <p:sp>
        <p:nvSpPr>
          <p:cNvPr id="35" name="Rectangle 34">
            <a:extLst>
              <a:ext uri="{FF2B5EF4-FFF2-40B4-BE49-F238E27FC236}">
                <a16:creationId xmlns:a16="http://schemas.microsoft.com/office/drawing/2014/main" id="{4391FBD1-7343-AEB8-6C56-B98798191C24}"/>
              </a:ext>
            </a:extLst>
          </p:cNvPr>
          <p:cNvSpPr/>
          <p:nvPr/>
        </p:nvSpPr>
        <p:spPr bwMode="auto">
          <a:xfrm>
            <a:off x="4843229" y="3348807"/>
            <a:ext cx="377588"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6" name="Rectangle 35">
            <a:extLst>
              <a:ext uri="{FF2B5EF4-FFF2-40B4-BE49-F238E27FC236}">
                <a16:creationId xmlns:a16="http://schemas.microsoft.com/office/drawing/2014/main" id="{91E865D9-8DDD-0AA2-8363-66C32E1737F7}"/>
              </a:ext>
            </a:extLst>
          </p:cNvPr>
          <p:cNvSpPr/>
          <p:nvPr/>
        </p:nvSpPr>
        <p:spPr bwMode="auto">
          <a:xfrm>
            <a:off x="5236216" y="3353942"/>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7" name="Rectangle 36">
            <a:extLst>
              <a:ext uri="{FF2B5EF4-FFF2-40B4-BE49-F238E27FC236}">
                <a16:creationId xmlns:a16="http://schemas.microsoft.com/office/drawing/2014/main" id="{7047DC03-8EA8-7175-2D27-732D716EC27B}"/>
              </a:ext>
            </a:extLst>
          </p:cNvPr>
          <p:cNvSpPr/>
          <p:nvPr/>
        </p:nvSpPr>
        <p:spPr bwMode="auto">
          <a:xfrm>
            <a:off x="936836" y="3669075"/>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38" name="Rectangle 37">
            <a:extLst>
              <a:ext uri="{FF2B5EF4-FFF2-40B4-BE49-F238E27FC236}">
                <a16:creationId xmlns:a16="http://schemas.microsoft.com/office/drawing/2014/main" id="{0A689932-60CB-E022-56E2-A9DEC44BEAEF}"/>
              </a:ext>
            </a:extLst>
          </p:cNvPr>
          <p:cNvSpPr/>
          <p:nvPr/>
        </p:nvSpPr>
        <p:spPr bwMode="auto">
          <a:xfrm>
            <a:off x="1913569" y="3665301"/>
            <a:ext cx="717989"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39" name="Rectangle 38">
            <a:extLst>
              <a:ext uri="{FF2B5EF4-FFF2-40B4-BE49-F238E27FC236}">
                <a16:creationId xmlns:a16="http://schemas.microsoft.com/office/drawing/2014/main" id="{3667DB79-832A-A67C-D4A4-0D099E83187A}"/>
              </a:ext>
            </a:extLst>
          </p:cNvPr>
          <p:cNvSpPr/>
          <p:nvPr/>
        </p:nvSpPr>
        <p:spPr bwMode="auto">
          <a:xfrm>
            <a:off x="2646958" y="3663675"/>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0" name="Rectangle 39">
            <a:extLst>
              <a:ext uri="{FF2B5EF4-FFF2-40B4-BE49-F238E27FC236}">
                <a16:creationId xmlns:a16="http://schemas.microsoft.com/office/drawing/2014/main" id="{1889ABC0-3A47-3BED-E0B9-D4C7E1867253}"/>
              </a:ext>
            </a:extLst>
          </p:cNvPr>
          <p:cNvSpPr/>
          <p:nvPr/>
        </p:nvSpPr>
        <p:spPr bwMode="auto">
          <a:xfrm>
            <a:off x="2874903" y="3669693"/>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41" name="Rectangle 40">
            <a:extLst>
              <a:ext uri="{FF2B5EF4-FFF2-40B4-BE49-F238E27FC236}">
                <a16:creationId xmlns:a16="http://schemas.microsoft.com/office/drawing/2014/main" id="{4389B4A5-5CB9-D4C7-2985-4C20815FCE6E}"/>
              </a:ext>
            </a:extLst>
          </p:cNvPr>
          <p:cNvSpPr/>
          <p:nvPr/>
        </p:nvSpPr>
        <p:spPr bwMode="auto">
          <a:xfrm>
            <a:off x="3470600" y="3666429"/>
            <a:ext cx="376737" cy="297017"/>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2" name="Rectangle 41">
            <a:extLst>
              <a:ext uri="{FF2B5EF4-FFF2-40B4-BE49-F238E27FC236}">
                <a16:creationId xmlns:a16="http://schemas.microsoft.com/office/drawing/2014/main" id="{7203D5D5-4247-62EE-B56C-E9936ED65E62}"/>
              </a:ext>
            </a:extLst>
          </p:cNvPr>
          <p:cNvSpPr/>
          <p:nvPr/>
        </p:nvSpPr>
        <p:spPr bwMode="auto">
          <a:xfrm>
            <a:off x="3867148" y="3669075"/>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cmd</a:t>
            </a:r>
            <a:endParaRPr lang="en-US" sz="1350" dirty="0">
              <a:solidFill>
                <a:srgbClr val="000000"/>
              </a:solidFill>
              <a:latin typeface="Arial monospaced for SAP" panose="020B0609020202030204" pitchFamily="49" charset="0"/>
              <a:sym typeface="Gill Sans" charset="0"/>
            </a:endParaRPr>
          </a:p>
        </p:txBody>
      </p:sp>
      <p:sp>
        <p:nvSpPr>
          <p:cNvPr id="43" name="Rectangle 42">
            <a:extLst>
              <a:ext uri="{FF2B5EF4-FFF2-40B4-BE49-F238E27FC236}">
                <a16:creationId xmlns:a16="http://schemas.microsoft.com/office/drawing/2014/main" id="{74CD52D3-FBDA-0497-7575-111E823797F0}"/>
              </a:ext>
            </a:extLst>
          </p:cNvPr>
          <p:cNvSpPr/>
          <p:nvPr/>
        </p:nvSpPr>
        <p:spPr bwMode="auto">
          <a:xfrm>
            <a:off x="4843880" y="3669693"/>
            <a:ext cx="377588"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4" name="Rectangle 43">
            <a:extLst>
              <a:ext uri="{FF2B5EF4-FFF2-40B4-BE49-F238E27FC236}">
                <a16:creationId xmlns:a16="http://schemas.microsoft.com/office/drawing/2014/main" id="{C1C88248-2212-A795-BA7B-EFB041615CE2}"/>
              </a:ext>
            </a:extLst>
          </p:cNvPr>
          <p:cNvSpPr/>
          <p:nvPr/>
        </p:nvSpPr>
        <p:spPr bwMode="auto">
          <a:xfrm>
            <a:off x="5236867" y="3667453"/>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5" name="Rectangle 44">
            <a:extLst>
              <a:ext uri="{FF2B5EF4-FFF2-40B4-BE49-F238E27FC236}">
                <a16:creationId xmlns:a16="http://schemas.microsoft.com/office/drawing/2014/main" id="{4928148D-2207-6B11-1A58-B900A3A5F7B1}"/>
              </a:ext>
            </a:extLst>
          </p:cNvPr>
          <p:cNvSpPr/>
          <p:nvPr/>
        </p:nvSpPr>
        <p:spPr bwMode="auto">
          <a:xfrm>
            <a:off x="5457438" y="3044031"/>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and</a:t>
            </a:r>
            <a:endParaRPr lang="en-US" sz="1350" dirty="0">
              <a:solidFill>
                <a:srgbClr val="000000"/>
              </a:solidFill>
              <a:latin typeface="Arial monospaced for SAP" panose="020B0609020202030204" pitchFamily="49" charset="0"/>
              <a:sym typeface="Gill Sans" charset="0"/>
            </a:endParaRPr>
          </a:p>
        </p:txBody>
      </p:sp>
      <p:sp>
        <p:nvSpPr>
          <p:cNvPr id="46" name="Rectangle 45">
            <a:extLst>
              <a:ext uri="{FF2B5EF4-FFF2-40B4-BE49-F238E27FC236}">
                <a16:creationId xmlns:a16="http://schemas.microsoft.com/office/drawing/2014/main" id="{6D03555C-E42C-AAB2-BDC0-CABD0CF283B3}"/>
              </a:ext>
            </a:extLst>
          </p:cNvPr>
          <p:cNvSpPr/>
          <p:nvPr/>
        </p:nvSpPr>
        <p:spPr bwMode="auto">
          <a:xfrm>
            <a:off x="5457438" y="3353942"/>
            <a:ext cx="582561" cy="604700"/>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or</a:t>
            </a:r>
            <a:endParaRPr lang="en-US" sz="1350" dirty="0">
              <a:solidFill>
                <a:srgbClr val="000000"/>
              </a:solidFill>
              <a:latin typeface="Arial monospaced for SAP" panose="020B0609020202030204" pitchFamily="49" charset="0"/>
              <a:sym typeface="Gill Sans" charset="0"/>
            </a:endParaRPr>
          </a:p>
        </p:txBody>
      </p:sp>
      <p:sp>
        <p:nvSpPr>
          <p:cNvPr id="7" name="Rectangle 6">
            <a:extLst>
              <a:ext uri="{FF2B5EF4-FFF2-40B4-BE49-F238E27FC236}">
                <a16:creationId xmlns:a16="http://schemas.microsoft.com/office/drawing/2014/main" id="{2AC93145-B808-59D0-8637-3237D907543C}"/>
              </a:ext>
            </a:extLst>
          </p:cNvPr>
          <p:cNvSpPr/>
          <p:nvPr/>
        </p:nvSpPr>
        <p:spPr bwMode="auto">
          <a:xfrm>
            <a:off x="3232609" y="1477304"/>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pic>
        <p:nvPicPr>
          <p:cNvPr id="47" name="Graphic 46" descr="Label with solid fill">
            <a:extLst>
              <a:ext uri="{FF2B5EF4-FFF2-40B4-BE49-F238E27FC236}">
                <a16:creationId xmlns:a16="http://schemas.microsoft.com/office/drawing/2014/main" id="{0DA8598E-26E6-E93B-6824-3DFE6012CE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5578" y="115814"/>
            <a:ext cx="685800" cy="685800"/>
          </a:xfrm>
          <a:prstGeom prst="rect">
            <a:avLst/>
          </a:prstGeom>
        </p:spPr>
      </p:pic>
    </p:spTree>
    <p:extLst>
      <p:ext uri="{BB962C8B-B14F-4D97-AF65-F5344CB8AC3E}">
        <p14:creationId xmlns:p14="http://schemas.microsoft.com/office/powerpoint/2010/main" val="2438696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500"/>
                                        <p:tgtEl>
                                          <p:spTgt spid="4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Effect transition="in" filter="fade">
                                      <p:cBhvr>
                                        <p:cTn id="133" dur="500"/>
                                        <p:tgtEl>
                                          <p:spTgt spid="44"/>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 grpId="0" animBg="1"/>
      <p:bldP spid="9"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0FEFF6-5530-30DA-84FD-55DF9A13BB40}"/>
              </a:ext>
            </a:extLst>
          </p:cNvPr>
          <p:cNvSpPr txBox="1"/>
          <p:nvPr/>
        </p:nvSpPr>
        <p:spPr>
          <a:xfrm>
            <a:off x="-105176" y="4056213"/>
            <a:ext cx="9249176" cy="738664"/>
          </a:xfrm>
          <a:prstGeom prst="rect">
            <a:avLst/>
          </a:prstGeom>
          <a:noFill/>
        </p:spPr>
        <p:txBody>
          <a:bodyPr wrap="square">
            <a:spAutoFit/>
          </a:bodyPr>
          <a:lstStyle/>
          <a:p>
            <a:r>
              <a:rPr lang="en-US" sz="2100" dirty="0">
                <a:latin typeface="Arial monospaced for SAP" panose="020B0609020202030204" pitchFamily="49" charset="0"/>
              </a:rPr>
              <a:t>(</a:t>
            </a:r>
            <a:r>
              <a:rPr lang="en-US" sz="2100" dirty="0" err="1">
                <a:latin typeface="Arial monospaced for SAP" panose="020B0609020202030204" pitchFamily="49" charset="0"/>
              </a:rPr>
              <a:t>n:name</a:t>
            </a:r>
            <a:r>
              <a:rPr lang="en-US" sz="2100" dirty="0">
                <a:latin typeface="Arial monospaced for SAP" panose="020B0609020202030204" pitchFamily="49" charset="0"/>
              </a:rPr>
              <a:t> like '(?</a:t>
            </a:r>
            <a:r>
              <a:rPr lang="en-US" sz="2100" dirty="0" err="1">
                <a:latin typeface="Arial monospaced for SAP" panose="020B0609020202030204" pitchFamily="49" charset="0"/>
              </a:rPr>
              <a:t>i</a:t>
            </a:r>
            <a:r>
              <a:rPr lang="en-US" sz="2100" dirty="0">
                <a:latin typeface="Arial monospaced for SAP" panose="020B0609020202030204" pitchFamily="49" charset="0"/>
              </a:rPr>
              <a:t>).*damper.*') </a:t>
            </a:r>
            <a:r>
              <a:rPr lang="en-US" sz="2100" dirty="0">
                <a:highlight>
                  <a:srgbClr val="FFFF00"/>
                </a:highlight>
                <a:latin typeface="Arial monospaced for SAP" panose="020B0609020202030204" pitchFamily="49" charset="0"/>
              </a:rPr>
              <a:t>and not</a:t>
            </a:r>
            <a:r>
              <a:rPr lang="en-US" sz="2100" dirty="0">
                <a:solidFill>
                  <a:schemeClr val="accent5"/>
                </a:solidFill>
                <a:latin typeface="Arial monospaced for SAP" panose="020B0609020202030204" pitchFamily="49" charset="0"/>
              </a:rPr>
              <a:t>(</a:t>
            </a:r>
            <a:r>
              <a:rPr lang="en-US" sz="2100" dirty="0">
                <a:latin typeface="Arial monospaced for SAP" panose="020B0609020202030204" pitchFamily="49" charset="0"/>
              </a:rPr>
              <a:t>(</a:t>
            </a:r>
            <a:r>
              <a:rPr lang="en-US" sz="2100" dirty="0" err="1">
                <a:latin typeface="Arial monospaced for SAP" panose="020B0609020202030204" pitchFamily="49" charset="0"/>
              </a:rPr>
              <a:t>n:name</a:t>
            </a:r>
            <a:r>
              <a:rPr lang="en-US" sz="2100" dirty="0">
                <a:latin typeface="Arial monospaced for SAP" panose="020B0609020202030204" pitchFamily="49" charset="0"/>
              </a:rPr>
              <a:t> like '(?</a:t>
            </a:r>
            <a:r>
              <a:rPr lang="en-US" sz="2100" dirty="0" err="1">
                <a:latin typeface="Arial monospaced for SAP" panose="020B0609020202030204" pitchFamily="49" charset="0"/>
              </a:rPr>
              <a:t>i</a:t>
            </a:r>
            <a:r>
              <a:rPr lang="en-US" sz="2100" dirty="0">
                <a:latin typeface="Arial monospaced for SAP" panose="020B0609020202030204" pitchFamily="49" charset="0"/>
              </a:rPr>
              <a:t>).*spt.*') or (</a:t>
            </a:r>
            <a:r>
              <a:rPr lang="en-US" sz="2100" dirty="0" err="1">
                <a:latin typeface="Arial monospaced for SAP" panose="020B0609020202030204" pitchFamily="49" charset="0"/>
              </a:rPr>
              <a:t>n:name</a:t>
            </a:r>
            <a:r>
              <a:rPr lang="en-US" sz="2100" dirty="0">
                <a:latin typeface="Arial monospaced for SAP" panose="020B0609020202030204" pitchFamily="49" charset="0"/>
              </a:rPr>
              <a:t> like '(?</a:t>
            </a:r>
            <a:r>
              <a:rPr lang="en-US" sz="2100" dirty="0" err="1">
                <a:latin typeface="Arial monospaced for SAP" panose="020B0609020202030204" pitchFamily="49" charset="0"/>
              </a:rPr>
              <a:t>i</a:t>
            </a:r>
            <a:r>
              <a:rPr lang="en-US" sz="2100" dirty="0">
                <a:latin typeface="Arial monospaced for SAP" panose="020B0609020202030204" pitchFamily="49" charset="0"/>
              </a:rPr>
              <a:t>).*cmd.*')</a:t>
            </a:r>
            <a:r>
              <a:rPr lang="en-US" sz="2100" dirty="0">
                <a:solidFill>
                  <a:schemeClr val="accent5"/>
                </a:solidFill>
                <a:latin typeface="Arial monospaced for SAP" panose="020B0609020202030204" pitchFamily="49" charset="0"/>
              </a:rPr>
              <a:t>)</a:t>
            </a:r>
          </a:p>
        </p:txBody>
      </p:sp>
      <p:sp>
        <p:nvSpPr>
          <p:cNvPr id="3" name="TextBox 2">
            <a:extLst>
              <a:ext uri="{FF2B5EF4-FFF2-40B4-BE49-F238E27FC236}">
                <a16:creationId xmlns:a16="http://schemas.microsoft.com/office/drawing/2014/main" id="{E8713FA2-0677-4678-47A7-5C0F2E32A7E3}"/>
              </a:ext>
            </a:extLst>
          </p:cNvPr>
          <p:cNvSpPr txBox="1"/>
          <p:nvPr/>
        </p:nvSpPr>
        <p:spPr>
          <a:xfrm>
            <a:off x="162949" y="57287"/>
            <a:ext cx="8015032" cy="830997"/>
          </a:xfrm>
          <a:prstGeom prst="rect">
            <a:avLst/>
          </a:prstGeom>
          <a:noFill/>
        </p:spPr>
        <p:txBody>
          <a:bodyPr wrap="square" rtlCol="0">
            <a:spAutoFit/>
          </a:bodyPr>
          <a:lstStyle/>
          <a:p>
            <a:pPr algn="l"/>
            <a:r>
              <a:rPr lang="en-US" sz="2400" dirty="0">
                <a:solidFill>
                  <a:schemeClr val="tx1">
                    <a:lumMod val="75000"/>
                    <a:lumOff val="25000"/>
                  </a:schemeClr>
                </a:solidFill>
                <a:latin typeface="Arial" charset="0"/>
                <a:ea typeface="Arial" charset="0"/>
                <a:cs typeface="Arial" charset="0"/>
              </a:rPr>
              <a:t>If the Name contains the letters </a:t>
            </a:r>
            <a:r>
              <a:rPr lang="en-US" sz="2400" dirty="0">
                <a:solidFill>
                  <a:schemeClr val="accent1"/>
                </a:solidFill>
                <a:latin typeface="Arial" charset="0"/>
                <a:ea typeface="Arial" charset="0"/>
                <a:cs typeface="Arial" charset="0"/>
              </a:rPr>
              <a:t>damper</a:t>
            </a:r>
            <a:r>
              <a:rPr lang="en-US" sz="2400" dirty="0">
                <a:solidFill>
                  <a:srgbClr val="FF0000"/>
                </a:solidFill>
                <a:latin typeface="Arial" charset="0"/>
                <a:ea typeface="Arial" charset="0"/>
                <a:cs typeface="Arial" charset="0"/>
              </a:rPr>
              <a:t> </a:t>
            </a:r>
            <a:r>
              <a:rPr lang="en-US" sz="2400" dirty="0">
                <a:solidFill>
                  <a:schemeClr val="tx1">
                    <a:lumMod val="75000"/>
                    <a:lumOff val="25000"/>
                  </a:schemeClr>
                </a:solidFill>
                <a:latin typeface="Arial" charset="0"/>
                <a:ea typeface="Arial" charset="0"/>
                <a:cs typeface="Arial" charset="0"/>
              </a:rPr>
              <a:t>and</a:t>
            </a:r>
            <a:r>
              <a:rPr lang="en-US" sz="2400" dirty="0">
                <a:solidFill>
                  <a:srgbClr val="FF0000"/>
                </a:solidFill>
                <a:latin typeface="Arial" charset="0"/>
                <a:ea typeface="Arial" charset="0"/>
                <a:cs typeface="Arial" charset="0"/>
              </a:rPr>
              <a:t> </a:t>
            </a:r>
            <a:r>
              <a:rPr lang="en-US" sz="2400" b="1" dirty="0">
                <a:solidFill>
                  <a:schemeClr val="accent3"/>
                </a:solidFill>
                <a:latin typeface="Arial" charset="0"/>
                <a:ea typeface="Arial" charset="0"/>
                <a:cs typeface="Arial" charset="0"/>
              </a:rPr>
              <a:t>NOT</a:t>
            </a:r>
            <a:r>
              <a:rPr lang="en-US" sz="2400" dirty="0">
                <a:solidFill>
                  <a:srgbClr val="FF0000"/>
                </a:solidFill>
                <a:latin typeface="Arial" charset="0"/>
                <a:ea typeface="Arial" charset="0"/>
                <a:cs typeface="Arial" charset="0"/>
              </a:rPr>
              <a:t> </a:t>
            </a:r>
            <a:r>
              <a:rPr lang="en-US" sz="2400" dirty="0" err="1">
                <a:solidFill>
                  <a:schemeClr val="accent3"/>
                </a:solidFill>
                <a:latin typeface="Arial" charset="0"/>
                <a:ea typeface="Arial" charset="0"/>
                <a:cs typeface="Arial" charset="0"/>
              </a:rPr>
              <a:t>spt</a:t>
            </a:r>
            <a:r>
              <a:rPr lang="en-US" sz="2400" dirty="0">
                <a:solidFill>
                  <a:schemeClr val="accent3"/>
                </a:solidFill>
                <a:latin typeface="Arial" charset="0"/>
                <a:ea typeface="Arial" charset="0"/>
                <a:cs typeface="Arial" charset="0"/>
              </a:rPr>
              <a:t> </a:t>
            </a:r>
            <a:r>
              <a:rPr lang="en-US" sz="2400" dirty="0">
                <a:solidFill>
                  <a:schemeClr val="accent6">
                    <a:lumMod val="50000"/>
                  </a:schemeClr>
                </a:solidFill>
                <a:latin typeface="Arial" charset="0"/>
                <a:ea typeface="Arial" charset="0"/>
                <a:cs typeface="Arial" charset="0"/>
              </a:rPr>
              <a:t>or</a:t>
            </a:r>
            <a:r>
              <a:rPr lang="en-US" sz="2400" dirty="0">
                <a:solidFill>
                  <a:srgbClr val="FF0000"/>
                </a:solidFill>
                <a:latin typeface="Arial" charset="0"/>
                <a:ea typeface="Arial" charset="0"/>
                <a:cs typeface="Arial" charset="0"/>
              </a:rPr>
              <a:t> </a:t>
            </a:r>
            <a:r>
              <a:rPr lang="en-US" sz="2400" dirty="0" err="1">
                <a:solidFill>
                  <a:schemeClr val="accent3"/>
                </a:solidFill>
                <a:latin typeface="Arial" charset="0"/>
                <a:ea typeface="Arial" charset="0"/>
                <a:cs typeface="Arial" charset="0"/>
              </a:rPr>
              <a:t>cmd</a:t>
            </a:r>
            <a:r>
              <a:rPr lang="en-US" sz="2400" dirty="0">
                <a:solidFill>
                  <a:srgbClr val="FF0000"/>
                </a:solidFill>
                <a:latin typeface="Arial" charset="0"/>
                <a:ea typeface="Arial" charset="0"/>
                <a:cs typeface="Arial" charset="0"/>
              </a:rPr>
              <a:t> </a:t>
            </a:r>
            <a:r>
              <a:rPr lang="en-US" sz="2400" dirty="0">
                <a:solidFill>
                  <a:schemeClr val="tx1">
                    <a:lumMod val="75000"/>
                    <a:lumOff val="25000"/>
                  </a:schemeClr>
                </a:solidFill>
                <a:latin typeface="Arial" charset="0"/>
                <a:ea typeface="Arial" charset="0"/>
                <a:cs typeface="Arial" charset="0"/>
              </a:rPr>
              <a:t>in groups of letters somewhere in the name itself</a:t>
            </a:r>
          </a:p>
        </p:txBody>
      </p:sp>
      <p:sp>
        <p:nvSpPr>
          <p:cNvPr id="4" name="Rectangle 3">
            <a:extLst>
              <a:ext uri="{FF2B5EF4-FFF2-40B4-BE49-F238E27FC236}">
                <a16:creationId xmlns:a16="http://schemas.microsoft.com/office/drawing/2014/main" id="{6471F80F-A5AD-AF8E-66BE-69076E893AD8}"/>
              </a:ext>
            </a:extLst>
          </p:cNvPr>
          <p:cNvSpPr/>
          <p:nvPr/>
        </p:nvSpPr>
        <p:spPr bwMode="auto">
          <a:xfrm>
            <a:off x="2623242" y="1115809"/>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6" name="Rectangle 5">
            <a:extLst>
              <a:ext uri="{FF2B5EF4-FFF2-40B4-BE49-F238E27FC236}">
                <a16:creationId xmlns:a16="http://schemas.microsoft.com/office/drawing/2014/main" id="{34469439-6F5C-E4BF-7055-695035350FD7}"/>
              </a:ext>
            </a:extLst>
          </p:cNvPr>
          <p:cNvSpPr/>
          <p:nvPr/>
        </p:nvSpPr>
        <p:spPr bwMode="auto">
          <a:xfrm>
            <a:off x="2623242" y="1468623"/>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8" name="Rectangle 7">
            <a:extLst>
              <a:ext uri="{FF2B5EF4-FFF2-40B4-BE49-F238E27FC236}">
                <a16:creationId xmlns:a16="http://schemas.microsoft.com/office/drawing/2014/main" id="{C5A44903-0D73-ACB8-BEF9-ED15832BED50}"/>
              </a:ext>
            </a:extLst>
          </p:cNvPr>
          <p:cNvSpPr/>
          <p:nvPr/>
        </p:nvSpPr>
        <p:spPr bwMode="auto">
          <a:xfrm>
            <a:off x="3221204" y="1468967"/>
            <a:ext cx="582561" cy="282859"/>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10" name="Rectangle 9">
            <a:extLst>
              <a:ext uri="{FF2B5EF4-FFF2-40B4-BE49-F238E27FC236}">
                <a16:creationId xmlns:a16="http://schemas.microsoft.com/office/drawing/2014/main" id="{C6A4EFC1-6FEA-1F82-C578-41FEE5D3D7DB}"/>
              </a:ext>
            </a:extLst>
          </p:cNvPr>
          <p:cNvSpPr/>
          <p:nvPr/>
        </p:nvSpPr>
        <p:spPr bwMode="auto">
          <a:xfrm>
            <a:off x="233364" y="1115100"/>
            <a:ext cx="2372492"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Regex Ignore Case</a:t>
            </a:r>
            <a:endParaRPr lang="en-US" sz="1350" dirty="0">
              <a:solidFill>
                <a:srgbClr val="000000"/>
              </a:solidFill>
              <a:latin typeface="Arial monospaced for SAP" panose="020B0609020202030204" pitchFamily="49" charset="0"/>
              <a:sym typeface="Gill Sans" charset="0"/>
            </a:endParaRPr>
          </a:p>
        </p:txBody>
      </p:sp>
      <p:sp>
        <p:nvSpPr>
          <p:cNvPr id="11" name="Rectangle 10">
            <a:extLst>
              <a:ext uri="{FF2B5EF4-FFF2-40B4-BE49-F238E27FC236}">
                <a16:creationId xmlns:a16="http://schemas.microsoft.com/office/drawing/2014/main" id="{8E724FD4-0509-CA03-294B-7EBC29C10BBF}"/>
              </a:ext>
            </a:extLst>
          </p:cNvPr>
          <p:cNvSpPr/>
          <p:nvPr/>
        </p:nvSpPr>
        <p:spPr bwMode="auto">
          <a:xfrm>
            <a:off x="233364" y="1468488"/>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Wild Card open/close</a:t>
            </a:r>
            <a:endParaRPr lang="en-US" sz="1350" dirty="0">
              <a:solidFill>
                <a:srgbClr val="000000"/>
              </a:solidFill>
              <a:latin typeface="Arial monospaced for SAP" panose="020B0609020202030204" pitchFamily="49" charset="0"/>
              <a:sym typeface="Gill Sans" charset="0"/>
            </a:endParaRPr>
          </a:p>
        </p:txBody>
      </p:sp>
      <p:sp>
        <p:nvSpPr>
          <p:cNvPr id="12" name="Rectangle 11">
            <a:extLst>
              <a:ext uri="{FF2B5EF4-FFF2-40B4-BE49-F238E27FC236}">
                <a16:creationId xmlns:a16="http://schemas.microsoft.com/office/drawing/2014/main" id="{C9E98619-1E0C-1AF5-ECB4-28420CCD9D6B}"/>
              </a:ext>
            </a:extLst>
          </p:cNvPr>
          <p:cNvSpPr/>
          <p:nvPr/>
        </p:nvSpPr>
        <p:spPr bwMode="auto">
          <a:xfrm>
            <a:off x="233363" y="1821877"/>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tag name</a:t>
            </a:r>
            <a:endParaRPr lang="en-US" sz="1350" dirty="0">
              <a:solidFill>
                <a:srgbClr val="000000"/>
              </a:solidFill>
              <a:latin typeface="Arial monospaced for SAP" panose="020B0609020202030204" pitchFamily="49" charset="0"/>
              <a:sym typeface="Gill Sans" charset="0"/>
            </a:endParaRPr>
          </a:p>
        </p:txBody>
      </p:sp>
      <p:sp>
        <p:nvSpPr>
          <p:cNvPr id="13" name="Rectangle 12">
            <a:extLst>
              <a:ext uri="{FF2B5EF4-FFF2-40B4-BE49-F238E27FC236}">
                <a16:creationId xmlns:a16="http://schemas.microsoft.com/office/drawing/2014/main" id="{6863B1DF-3755-1C41-6714-86445519CB57}"/>
              </a:ext>
            </a:extLst>
          </p:cNvPr>
          <p:cNvSpPr/>
          <p:nvPr/>
        </p:nvSpPr>
        <p:spPr bwMode="auto">
          <a:xfrm>
            <a:off x="233363" y="2175266"/>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operator</a:t>
            </a:r>
          </a:p>
        </p:txBody>
      </p:sp>
      <p:sp>
        <p:nvSpPr>
          <p:cNvPr id="14" name="Rectangle 13">
            <a:extLst>
              <a:ext uri="{FF2B5EF4-FFF2-40B4-BE49-F238E27FC236}">
                <a16:creationId xmlns:a16="http://schemas.microsoft.com/office/drawing/2014/main" id="{C0190B35-0637-2A1C-0E7D-FC7D4076F83E}"/>
              </a:ext>
            </a:extLst>
          </p:cNvPr>
          <p:cNvSpPr/>
          <p:nvPr/>
        </p:nvSpPr>
        <p:spPr bwMode="auto">
          <a:xfrm>
            <a:off x="2623243" y="1828449"/>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15" name="Rectangle 14">
            <a:extLst>
              <a:ext uri="{FF2B5EF4-FFF2-40B4-BE49-F238E27FC236}">
                <a16:creationId xmlns:a16="http://schemas.microsoft.com/office/drawing/2014/main" id="{B61E0ADF-8D91-EA98-9EC6-3619E9C38564}"/>
              </a:ext>
            </a:extLst>
          </p:cNvPr>
          <p:cNvSpPr/>
          <p:nvPr/>
        </p:nvSpPr>
        <p:spPr bwMode="auto">
          <a:xfrm>
            <a:off x="2631924" y="2171127"/>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16" name="Rectangle 15">
            <a:extLst>
              <a:ext uri="{FF2B5EF4-FFF2-40B4-BE49-F238E27FC236}">
                <a16:creationId xmlns:a16="http://schemas.microsoft.com/office/drawing/2014/main" id="{7B440695-5374-B3D5-CC9E-877412AF0ECE}"/>
              </a:ext>
            </a:extLst>
          </p:cNvPr>
          <p:cNvSpPr/>
          <p:nvPr/>
        </p:nvSpPr>
        <p:spPr bwMode="auto">
          <a:xfrm>
            <a:off x="0" y="3363972"/>
            <a:ext cx="1050744" cy="294968"/>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Filter</a:t>
            </a:r>
          </a:p>
        </p:txBody>
      </p:sp>
      <p:sp>
        <p:nvSpPr>
          <p:cNvPr id="17" name="Rectangle 16">
            <a:extLst>
              <a:ext uri="{FF2B5EF4-FFF2-40B4-BE49-F238E27FC236}">
                <a16:creationId xmlns:a16="http://schemas.microsoft.com/office/drawing/2014/main" id="{A893AE2C-8A56-3034-C6B2-77030C2C5787}"/>
              </a:ext>
            </a:extLst>
          </p:cNvPr>
          <p:cNvSpPr/>
          <p:nvPr/>
        </p:nvSpPr>
        <p:spPr bwMode="auto">
          <a:xfrm>
            <a:off x="936185" y="3047805"/>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18" name="Rectangle 17">
            <a:extLst>
              <a:ext uri="{FF2B5EF4-FFF2-40B4-BE49-F238E27FC236}">
                <a16:creationId xmlns:a16="http://schemas.microsoft.com/office/drawing/2014/main" id="{1F23B101-7F74-F915-7CD4-89AD67483061}"/>
              </a:ext>
            </a:extLst>
          </p:cNvPr>
          <p:cNvSpPr/>
          <p:nvPr/>
        </p:nvSpPr>
        <p:spPr bwMode="auto">
          <a:xfrm>
            <a:off x="1912918" y="3044031"/>
            <a:ext cx="717989"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19" name="Rectangle 18">
            <a:extLst>
              <a:ext uri="{FF2B5EF4-FFF2-40B4-BE49-F238E27FC236}">
                <a16:creationId xmlns:a16="http://schemas.microsoft.com/office/drawing/2014/main" id="{9EF25BCA-C12F-518E-9DB3-F1AF11AA3546}"/>
              </a:ext>
            </a:extLst>
          </p:cNvPr>
          <p:cNvSpPr/>
          <p:nvPr/>
        </p:nvSpPr>
        <p:spPr bwMode="auto">
          <a:xfrm>
            <a:off x="232365" y="2528654"/>
            <a:ext cx="237349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characters</a:t>
            </a:r>
          </a:p>
        </p:txBody>
      </p:sp>
      <p:sp>
        <p:nvSpPr>
          <p:cNvPr id="20" name="Rectangle 19">
            <a:extLst>
              <a:ext uri="{FF2B5EF4-FFF2-40B4-BE49-F238E27FC236}">
                <a16:creationId xmlns:a16="http://schemas.microsoft.com/office/drawing/2014/main" id="{94EDEAFA-C97C-45C7-0CAB-FEA1884725AB}"/>
              </a:ext>
            </a:extLst>
          </p:cNvPr>
          <p:cNvSpPr/>
          <p:nvPr/>
        </p:nvSpPr>
        <p:spPr bwMode="auto">
          <a:xfrm>
            <a:off x="2631923" y="2525357"/>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damper</a:t>
            </a:r>
            <a:endParaRPr lang="en-US" sz="1350" dirty="0">
              <a:solidFill>
                <a:srgbClr val="000000"/>
              </a:solidFill>
              <a:latin typeface="Arial monospaced for SAP" panose="020B0609020202030204" pitchFamily="49" charset="0"/>
              <a:sym typeface="Gill Sans" charset="0"/>
            </a:endParaRPr>
          </a:p>
        </p:txBody>
      </p:sp>
      <p:sp>
        <p:nvSpPr>
          <p:cNvPr id="21" name="Rectangle 20">
            <a:extLst>
              <a:ext uri="{FF2B5EF4-FFF2-40B4-BE49-F238E27FC236}">
                <a16:creationId xmlns:a16="http://schemas.microsoft.com/office/drawing/2014/main" id="{017235CB-649A-B7F1-64EE-35B77A2E8B4B}"/>
              </a:ext>
            </a:extLst>
          </p:cNvPr>
          <p:cNvSpPr/>
          <p:nvPr/>
        </p:nvSpPr>
        <p:spPr bwMode="auto">
          <a:xfrm>
            <a:off x="2646307" y="3042405"/>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2" name="Rectangle 21">
            <a:extLst>
              <a:ext uri="{FF2B5EF4-FFF2-40B4-BE49-F238E27FC236}">
                <a16:creationId xmlns:a16="http://schemas.microsoft.com/office/drawing/2014/main" id="{A86D94CE-EBD8-D82D-EE4B-F9F4DC26886F}"/>
              </a:ext>
            </a:extLst>
          </p:cNvPr>
          <p:cNvSpPr/>
          <p:nvPr/>
        </p:nvSpPr>
        <p:spPr bwMode="auto">
          <a:xfrm>
            <a:off x="2874252" y="3041049"/>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23" name="Rectangle 22">
            <a:extLst>
              <a:ext uri="{FF2B5EF4-FFF2-40B4-BE49-F238E27FC236}">
                <a16:creationId xmlns:a16="http://schemas.microsoft.com/office/drawing/2014/main" id="{897C24DE-3232-B0A9-108D-C8BDEE590106}"/>
              </a:ext>
            </a:extLst>
          </p:cNvPr>
          <p:cNvSpPr/>
          <p:nvPr/>
        </p:nvSpPr>
        <p:spPr bwMode="auto">
          <a:xfrm>
            <a:off x="3469949" y="3037785"/>
            <a:ext cx="376737" cy="297017"/>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4" name="Rectangle 23">
            <a:extLst>
              <a:ext uri="{FF2B5EF4-FFF2-40B4-BE49-F238E27FC236}">
                <a16:creationId xmlns:a16="http://schemas.microsoft.com/office/drawing/2014/main" id="{ED2768C5-8A56-EC52-49B5-7AE101B6B58F}"/>
              </a:ext>
            </a:extLst>
          </p:cNvPr>
          <p:cNvSpPr/>
          <p:nvPr/>
        </p:nvSpPr>
        <p:spPr bwMode="auto">
          <a:xfrm>
            <a:off x="3866497" y="3040431"/>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damper</a:t>
            </a:r>
            <a:endParaRPr lang="en-US" sz="1350" dirty="0">
              <a:solidFill>
                <a:srgbClr val="000000"/>
              </a:solidFill>
              <a:latin typeface="Arial monospaced for SAP" panose="020B0609020202030204" pitchFamily="49" charset="0"/>
              <a:sym typeface="Gill Sans" charset="0"/>
            </a:endParaRPr>
          </a:p>
        </p:txBody>
      </p:sp>
      <p:sp>
        <p:nvSpPr>
          <p:cNvPr id="25" name="Rectangle 24">
            <a:extLst>
              <a:ext uri="{FF2B5EF4-FFF2-40B4-BE49-F238E27FC236}">
                <a16:creationId xmlns:a16="http://schemas.microsoft.com/office/drawing/2014/main" id="{BBA2265B-A367-ED85-9DE5-8E7B5C84B748}"/>
              </a:ext>
            </a:extLst>
          </p:cNvPr>
          <p:cNvSpPr/>
          <p:nvPr/>
        </p:nvSpPr>
        <p:spPr bwMode="auto">
          <a:xfrm>
            <a:off x="4843229" y="3041049"/>
            <a:ext cx="377588"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6" name="Rectangle 25">
            <a:extLst>
              <a:ext uri="{FF2B5EF4-FFF2-40B4-BE49-F238E27FC236}">
                <a16:creationId xmlns:a16="http://schemas.microsoft.com/office/drawing/2014/main" id="{504D82AD-FC78-9776-BED6-14B4E5582601}"/>
              </a:ext>
            </a:extLst>
          </p:cNvPr>
          <p:cNvSpPr/>
          <p:nvPr/>
        </p:nvSpPr>
        <p:spPr bwMode="auto">
          <a:xfrm>
            <a:off x="5236216" y="3038809"/>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2" name="Rectangle 1">
            <a:extLst>
              <a:ext uri="{FF2B5EF4-FFF2-40B4-BE49-F238E27FC236}">
                <a16:creationId xmlns:a16="http://schemas.microsoft.com/office/drawing/2014/main" id="{50628423-B28B-D2A2-40FF-E05BE9E14649}"/>
              </a:ext>
            </a:extLst>
          </p:cNvPr>
          <p:cNvSpPr/>
          <p:nvPr/>
        </p:nvSpPr>
        <p:spPr bwMode="auto">
          <a:xfrm>
            <a:off x="3609859" y="2523910"/>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spt</a:t>
            </a:r>
            <a:endParaRPr lang="en-US" sz="1350" dirty="0">
              <a:solidFill>
                <a:srgbClr val="000000"/>
              </a:solidFill>
              <a:latin typeface="Arial monospaced for SAP" panose="020B0609020202030204" pitchFamily="49" charset="0"/>
              <a:sym typeface="Gill Sans" charset="0"/>
            </a:endParaRPr>
          </a:p>
        </p:txBody>
      </p:sp>
      <p:sp>
        <p:nvSpPr>
          <p:cNvPr id="9" name="Rectangle 8">
            <a:extLst>
              <a:ext uri="{FF2B5EF4-FFF2-40B4-BE49-F238E27FC236}">
                <a16:creationId xmlns:a16="http://schemas.microsoft.com/office/drawing/2014/main" id="{3D91C914-4DC7-A4A4-251E-E2AA5293DAB7}"/>
              </a:ext>
            </a:extLst>
          </p:cNvPr>
          <p:cNvSpPr/>
          <p:nvPr/>
        </p:nvSpPr>
        <p:spPr bwMode="auto">
          <a:xfrm>
            <a:off x="4592254" y="2522400"/>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cmd</a:t>
            </a:r>
            <a:endParaRPr lang="en-US" sz="1350" dirty="0">
              <a:solidFill>
                <a:srgbClr val="000000"/>
              </a:solidFill>
              <a:latin typeface="Arial monospaced for SAP" panose="020B0609020202030204" pitchFamily="49" charset="0"/>
              <a:sym typeface="Gill Sans" charset="0"/>
            </a:endParaRPr>
          </a:p>
        </p:txBody>
      </p:sp>
      <p:sp>
        <p:nvSpPr>
          <p:cNvPr id="27" name="Rectangle 26">
            <a:extLst>
              <a:ext uri="{FF2B5EF4-FFF2-40B4-BE49-F238E27FC236}">
                <a16:creationId xmlns:a16="http://schemas.microsoft.com/office/drawing/2014/main" id="{CCE253DF-B4A7-1330-0AE4-C1BAB2E3D36B}"/>
              </a:ext>
            </a:extLst>
          </p:cNvPr>
          <p:cNvSpPr/>
          <p:nvPr/>
        </p:nvSpPr>
        <p:spPr bwMode="auto">
          <a:xfrm>
            <a:off x="3232609" y="2171976"/>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and</a:t>
            </a:r>
            <a:endParaRPr lang="en-US" sz="1350" dirty="0">
              <a:solidFill>
                <a:srgbClr val="000000"/>
              </a:solidFill>
              <a:latin typeface="Arial monospaced for SAP" panose="020B0609020202030204" pitchFamily="49" charset="0"/>
              <a:sym typeface="Gill Sans" charset="0"/>
            </a:endParaRPr>
          </a:p>
        </p:txBody>
      </p:sp>
      <p:sp>
        <p:nvSpPr>
          <p:cNvPr id="28" name="Rectangle 27">
            <a:extLst>
              <a:ext uri="{FF2B5EF4-FFF2-40B4-BE49-F238E27FC236}">
                <a16:creationId xmlns:a16="http://schemas.microsoft.com/office/drawing/2014/main" id="{80D4D50A-D08B-39A4-532D-60511F3474A6}"/>
              </a:ext>
            </a:extLst>
          </p:cNvPr>
          <p:cNvSpPr/>
          <p:nvPr/>
        </p:nvSpPr>
        <p:spPr bwMode="auto">
          <a:xfrm>
            <a:off x="3824612" y="2174982"/>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or</a:t>
            </a:r>
            <a:endParaRPr lang="en-US" sz="1350" dirty="0">
              <a:solidFill>
                <a:srgbClr val="000000"/>
              </a:solidFill>
              <a:latin typeface="Arial monospaced for SAP" panose="020B0609020202030204" pitchFamily="49" charset="0"/>
              <a:sym typeface="Gill Sans" charset="0"/>
            </a:endParaRPr>
          </a:p>
        </p:txBody>
      </p:sp>
      <p:sp>
        <p:nvSpPr>
          <p:cNvPr id="29" name="Rectangle 28">
            <a:extLst>
              <a:ext uri="{FF2B5EF4-FFF2-40B4-BE49-F238E27FC236}">
                <a16:creationId xmlns:a16="http://schemas.microsoft.com/office/drawing/2014/main" id="{817DA8A7-D94A-33B3-A4C7-EE7E3C18B1FE}"/>
              </a:ext>
            </a:extLst>
          </p:cNvPr>
          <p:cNvSpPr/>
          <p:nvPr/>
        </p:nvSpPr>
        <p:spPr bwMode="auto">
          <a:xfrm>
            <a:off x="936185" y="3355563"/>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30" name="Rectangle 29">
            <a:extLst>
              <a:ext uri="{FF2B5EF4-FFF2-40B4-BE49-F238E27FC236}">
                <a16:creationId xmlns:a16="http://schemas.microsoft.com/office/drawing/2014/main" id="{7285284B-1118-C08A-9DE7-19A78E0881A2}"/>
              </a:ext>
            </a:extLst>
          </p:cNvPr>
          <p:cNvSpPr/>
          <p:nvPr/>
        </p:nvSpPr>
        <p:spPr bwMode="auto">
          <a:xfrm>
            <a:off x="1912918" y="3359163"/>
            <a:ext cx="717989"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31" name="Rectangle 30">
            <a:extLst>
              <a:ext uri="{FF2B5EF4-FFF2-40B4-BE49-F238E27FC236}">
                <a16:creationId xmlns:a16="http://schemas.microsoft.com/office/drawing/2014/main" id="{9FC68C65-93B9-1FA5-1FAD-CAFE916531FC}"/>
              </a:ext>
            </a:extLst>
          </p:cNvPr>
          <p:cNvSpPr/>
          <p:nvPr/>
        </p:nvSpPr>
        <p:spPr bwMode="auto">
          <a:xfrm>
            <a:off x="2646307" y="3357537"/>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2" name="Rectangle 31">
            <a:extLst>
              <a:ext uri="{FF2B5EF4-FFF2-40B4-BE49-F238E27FC236}">
                <a16:creationId xmlns:a16="http://schemas.microsoft.com/office/drawing/2014/main" id="{D04F7410-173B-5242-E76E-F1E38E81E3DA}"/>
              </a:ext>
            </a:extLst>
          </p:cNvPr>
          <p:cNvSpPr/>
          <p:nvPr/>
        </p:nvSpPr>
        <p:spPr bwMode="auto">
          <a:xfrm>
            <a:off x="2874252" y="3356181"/>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33" name="Rectangle 32">
            <a:extLst>
              <a:ext uri="{FF2B5EF4-FFF2-40B4-BE49-F238E27FC236}">
                <a16:creationId xmlns:a16="http://schemas.microsoft.com/office/drawing/2014/main" id="{C4DEB8DA-F562-1B25-A55E-13827177ED46}"/>
              </a:ext>
            </a:extLst>
          </p:cNvPr>
          <p:cNvSpPr/>
          <p:nvPr/>
        </p:nvSpPr>
        <p:spPr bwMode="auto">
          <a:xfrm>
            <a:off x="3469949" y="3352918"/>
            <a:ext cx="376737" cy="297017"/>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4" name="Rectangle 33">
            <a:extLst>
              <a:ext uri="{FF2B5EF4-FFF2-40B4-BE49-F238E27FC236}">
                <a16:creationId xmlns:a16="http://schemas.microsoft.com/office/drawing/2014/main" id="{C3F570D2-F92D-C176-F972-A637F9FB74C2}"/>
              </a:ext>
            </a:extLst>
          </p:cNvPr>
          <p:cNvSpPr/>
          <p:nvPr/>
        </p:nvSpPr>
        <p:spPr bwMode="auto">
          <a:xfrm>
            <a:off x="3866497" y="3348189"/>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spt</a:t>
            </a:r>
            <a:endParaRPr lang="en-US" sz="1350" dirty="0">
              <a:solidFill>
                <a:srgbClr val="000000"/>
              </a:solidFill>
              <a:latin typeface="Arial monospaced for SAP" panose="020B0609020202030204" pitchFamily="49" charset="0"/>
              <a:sym typeface="Gill Sans" charset="0"/>
            </a:endParaRPr>
          </a:p>
        </p:txBody>
      </p:sp>
      <p:sp>
        <p:nvSpPr>
          <p:cNvPr id="35" name="Rectangle 34">
            <a:extLst>
              <a:ext uri="{FF2B5EF4-FFF2-40B4-BE49-F238E27FC236}">
                <a16:creationId xmlns:a16="http://schemas.microsoft.com/office/drawing/2014/main" id="{4391FBD1-7343-AEB8-6C56-B98798191C24}"/>
              </a:ext>
            </a:extLst>
          </p:cNvPr>
          <p:cNvSpPr/>
          <p:nvPr/>
        </p:nvSpPr>
        <p:spPr bwMode="auto">
          <a:xfrm>
            <a:off x="4843229" y="3348807"/>
            <a:ext cx="377588"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6" name="Rectangle 35">
            <a:extLst>
              <a:ext uri="{FF2B5EF4-FFF2-40B4-BE49-F238E27FC236}">
                <a16:creationId xmlns:a16="http://schemas.microsoft.com/office/drawing/2014/main" id="{91E865D9-8DDD-0AA2-8363-66C32E1737F7}"/>
              </a:ext>
            </a:extLst>
          </p:cNvPr>
          <p:cNvSpPr/>
          <p:nvPr/>
        </p:nvSpPr>
        <p:spPr bwMode="auto">
          <a:xfrm>
            <a:off x="5236216" y="3353942"/>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37" name="Rectangle 36">
            <a:extLst>
              <a:ext uri="{FF2B5EF4-FFF2-40B4-BE49-F238E27FC236}">
                <a16:creationId xmlns:a16="http://schemas.microsoft.com/office/drawing/2014/main" id="{7047DC03-8EA8-7175-2D27-732D716EC27B}"/>
              </a:ext>
            </a:extLst>
          </p:cNvPr>
          <p:cNvSpPr/>
          <p:nvPr/>
        </p:nvSpPr>
        <p:spPr bwMode="auto">
          <a:xfrm>
            <a:off x="936836" y="3669075"/>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n:name</a:t>
            </a:r>
            <a:endParaRPr lang="en-US" sz="1350" dirty="0">
              <a:solidFill>
                <a:srgbClr val="000000"/>
              </a:solidFill>
              <a:latin typeface="Arial monospaced for SAP" panose="020B0609020202030204" pitchFamily="49" charset="0"/>
              <a:sym typeface="Gill Sans" charset="0"/>
            </a:endParaRPr>
          </a:p>
        </p:txBody>
      </p:sp>
      <p:sp>
        <p:nvSpPr>
          <p:cNvPr id="38" name="Rectangle 37">
            <a:extLst>
              <a:ext uri="{FF2B5EF4-FFF2-40B4-BE49-F238E27FC236}">
                <a16:creationId xmlns:a16="http://schemas.microsoft.com/office/drawing/2014/main" id="{0A689932-60CB-E022-56E2-A9DEC44BEAEF}"/>
              </a:ext>
            </a:extLst>
          </p:cNvPr>
          <p:cNvSpPr/>
          <p:nvPr/>
        </p:nvSpPr>
        <p:spPr bwMode="auto">
          <a:xfrm>
            <a:off x="1913569" y="3665301"/>
            <a:ext cx="717989"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like</a:t>
            </a:r>
            <a:endParaRPr lang="en-US" sz="1350" dirty="0">
              <a:solidFill>
                <a:srgbClr val="000000"/>
              </a:solidFill>
              <a:latin typeface="Arial monospaced for SAP" panose="020B0609020202030204" pitchFamily="49" charset="0"/>
              <a:sym typeface="Gill Sans" charset="0"/>
            </a:endParaRPr>
          </a:p>
        </p:txBody>
      </p:sp>
      <p:sp>
        <p:nvSpPr>
          <p:cNvPr id="39" name="Rectangle 38">
            <a:extLst>
              <a:ext uri="{FF2B5EF4-FFF2-40B4-BE49-F238E27FC236}">
                <a16:creationId xmlns:a16="http://schemas.microsoft.com/office/drawing/2014/main" id="{3667DB79-832A-A67C-D4A4-0D099E83187A}"/>
              </a:ext>
            </a:extLst>
          </p:cNvPr>
          <p:cNvSpPr/>
          <p:nvPr/>
        </p:nvSpPr>
        <p:spPr bwMode="auto">
          <a:xfrm>
            <a:off x="2646958" y="3663675"/>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0" name="Rectangle 39">
            <a:extLst>
              <a:ext uri="{FF2B5EF4-FFF2-40B4-BE49-F238E27FC236}">
                <a16:creationId xmlns:a16="http://schemas.microsoft.com/office/drawing/2014/main" id="{1889ABC0-3A47-3BED-E0B9-D4C7E1867253}"/>
              </a:ext>
            </a:extLst>
          </p:cNvPr>
          <p:cNvSpPr/>
          <p:nvPr/>
        </p:nvSpPr>
        <p:spPr bwMode="auto">
          <a:xfrm>
            <a:off x="2874903" y="3669693"/>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r>
              <a:rPr lang="en-US" sz="1350" dirty="0" err="1">
                <a:solidFill>
                  <a:srgbClr val="000000"/>
                </a:solidFill>
                <a:latin typeface="Arial monospaced for SAP" panose="020B0609020202030204" pitchFamily="49" charset="0"/>
                <a:sym typeface="Gill Sans" charset="0"/>
              </a:rPr>
              <a:t>i</a:t>
            </a:r>
            <a:r>
              <a:rPr lang="en-US" sz="1350" dirty="0">
                <a:solidFill>
                  <a:srgbClr val="000000"/>
                </a:solidFill>
                <a:latin typeface="Arial monospaced for SAP" panose="020B0609020202030204" pitchFamily="49" charset="0"/>
                <a:sym typeface="Gill Sans" charset="0"/>
              </a:rPr>
              <a:t>)</a:t>
            </a:r>
          </a:p>
        </p:txBody>
      </p:sp>
      <p:sp>
        <p:nvSpPr>
          <p:cNvPr id="41" name="Rectangle 40">
            <a:extLst>
              <a:ext uri="{FF2B5EF4-FFF2-40B4-BE49-F238E27FC236}">
                <a16:creationId xmlns:a16="http://schemas.microsoft.com/office/drawing/2014/main" id="{4389B4A5-5CB9-D4C7-2985-4C20815FCE6E}"/>
              </a:ext>
            </a:extLst>
          </p:cNvPr>
          <p:cNvSpPr/>
          <p:nvPr/>
        </p:nvSpPr>
        <p:spPr bwMode="auto">
          <a:xfrm>
            <a:off x="3470600" y="3666429"/>
            <a:ext cx="376737" cy="297017"/>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2" name="Rectangle 41">
            <a:extLst>
              <a:ext uri="{FF2B5EF4-FFF2-40B4-BE49-F238E27FC236}">
                <a16:creationId xmlns:a16="http://schemas.microsoft.com/office/drawing/2014/main" id="{7203D5D5-4247-62EE-B56C-E9936ED65E62}"/>
              </a:ext>
            </a:extLst>
          </p:cNvPr>
          <p:cNvSpPr/>
          <p:nvPr/>
        </p:nvSpPr>
        <p:spPr bwMode="auto">
          <a:xfrm>
            <a:off x="3867148" y="3669075"/>
            <a:ext cx="961334"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err="1">
                <a:latin typeface="Arial monospaced for SAP" panose="020B0609020202030204" pitchFamily="49" charset="0"/>
              </a:rPr>
              <a:t>cmd</a:t>
            </a:r>
            <a:endParaRPr lang="en-US" sz="1350" dirty="0">
              <a:solidFill>
                <a:srgbClr val="000000"/>
              </a:solidFill>
              <a:latin typeface="Arial monospaced for SAP" panose="020B0609020202030204" pitchFamily="49" charset="0"/>
              <a:sym typeface="Gill Sans" charset="0"/>
            </a:endParaRPr>
          </a:p>
        </p:txBody>
      </p:sp>
      <p:sp>
        <p:nvSpPr>
          <p:cNvPr id="43" name="Rectangle 42">
            <a:extLst>
              <a:ext uri="{FF2B5EF4-FFF2-40B4-BE49-F238E27FC236}">
                <a16:creationId xmlns:a16="http://schemas.microsoft.com/office/drawing/2014/main" id="{74CD52D3-FBDA-0497-7575-111E823797F0}"/>
              </a:ext>
            </a:extLst>
          </p:cNvPr>
          <p:cNvSpPr/>
          <p:nvPr/>
        </p:nvSpPr>
        <p:spPr bwMode="auto">
          <a:xfrm>
            <a:off x="4843880" y="3669693"/>
            <a:ext cx="377588"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4" name="Rectangle 43">
            <a:extLst>
              <a:ext uri="{FF2B5EF4-FFF2-40B4-BE49-F238E27FC236}">
                <a16:creationId xmlns:a16="http://schemas.microsoft.com/office/drawing/2014/main" id="{C1C88248-2212-A795-BA7B-EFB041615CE2}"/>
              </a:ext>
            </a:extLst>
          </p:cNvPr>
          <p:cNvSpPr/>
          <p:nvPr/>
        </p:nvSpPr>
        <p:spPr bwMode="auto">
          <a:xfrm>
            <a:off x="5236867" y="3667453"/>
            <a:ext cx="205823"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solidFill>
                  <a:srgbClr val="000000"/>
                </a:solidFill>
                <a:latin typeface="Arial monospaced for SAP" panose="020B0609020202030204" pitchFamily="49" charset="0"/>
                <a:sym typeface="Gill Sans" charset="0"/>
              </a:rPr>
              <a:t>‘</a:t>
            </a:r>
          </a:p>
        </p:txBody>
      </p:sp>
      <p:sp>
        <p:nvSpPr>
          <p:cNvPr id="45" name="Rectangle 44">
            <a:extLst>
              <a:ext uri="{FF2B5EF4-FFF2-40B4-BE49-F238E27FC236}">
                <a16:creationId xmlns:a16="http://schemas.microsoft.com/office/drawing/2014/main" id="{4928148D-2207-6B11-1A58-B900A3A5F7B1}"/>
              </a:ext>
            </a:extLst>
          </p:cNvPr>
          <p:cNvSpPr/>
          <p:nvPr/>
        </p:nvSpPr>
        <p:spPr bwMode="auto">
          <a:xfrm>
            <a:off x="5457438" y="3044031"/>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and</a:t>
            </a:r>
            <a:endParaRPr lang="en-US" sz="1350" dirty="0">
              <a:solidFill>
                <a:srgbClr val="000000"/>
              </a:solidFill>
              <a:latin typeface="Arial monospaced for SAP" panose="020B0609020202030204" pitchFamily="49" charset="0"/>
              <a:sym typeface="Gill Sans" charset="0"/>
            </a:endParaRPr>
          </a:p>
        </p:txBody>
      </p:sp>
      <p:sp>
        <p:nvSpPr>
          <p:cNvPr id="46" name="Rectangle 45">
            <a:extLst>
              <a:ext uri="{FF2B5EF4-FFF2-40B4-BE49-F238E27FC236}">
                <a16:creationId xmlns:a16="http://schemas.microsoft.com/office/drawing/2014/main" id="{6D03555C-E42C-AAB2-BDC0-CABD0CF283B3}"/>
              </a:ext>
            </a:extLst>
          </p:cNvPr>
          <p:cNvSpPr/>
          <p:nvPr/>
        </p:nvSpPr>
        <p:spPr bwMode="auto">
          <a:xfrm>
            <a:off x="5457438" y="3348708"/>
            <a:ext cx="582561" cy="609935"/>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or</a:t>
            </a:r>
            <a:endParaRPr lang="en-US" sz="1350" dirty="0">
              <a:solidFill>
                <a:srgbClr val="000000"/>
              </a:solidFill>
              <a:latin typeface="Arial monospaced for SAP" panose="020B0609020202030204" pitchFamily="49" charset="0"/>
              <a:sym typeface="Gill Sans" charset="0"/>
            </a:endParaRPr>
          </a:p>
        </p:txBody>
      </p:sp>
      <p:sp>
        <p:nvSpPr>
          <p:cNvPr id="7" name="Rectangle 6">
            <a:extLst>
              <a:ext uri="{FF2B5EF4-FFF2-40B4-BE49-F238E27FC236}">
                <a16:creationId xmlns:a16="http://schemas.microsoft.com/office/drawing/2014/main" id="{F9A98E2B-6C41-0B30-E2D7-9D50CBE1D0ED}"/>
              </a:ext>
            </a:extLst>
          </p:cNvPr>
          <p:cNvSpPr/>
          <p:nvPr/>
        </p:nvSpPr>
        <p:spPr bwMode="auto">
          <a:xfrm>
            <a:off x="4439093" y="2174982"/>
            <a:ext cx="582561" cy="294968"/>
          </a:xfrm>
          <a:prstGeom prst="rect">
            <a:avLst/>
          </a:prstGeom>
          <a:solidFill>
            <a:schemeClr val="bg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not</a:t>
            </a:r>
            <a:endParaRPr lang="en-US" sz="1350" dirty="0">
              <a:solidFill>
                <a:srgbClr val="000000"/>
              </a:solidFill>
              <a:latin typeface="Arial monospaced for SAP" panose="020B0609020202030204" pitchFamily="49" charset="0"/>
              <a:sym typeface="Gill Sans" charset="0"/>
            </a:endParaRPr>
          </a:p>
        </p:txBody>
      </p:sp>
      <p:sp>
        <p:nvSpPr>
          <p:cNvPr id="47" name="Rectangle 46">
            <a:extLst>
              <a:ext uri="{FF2B5EF4-FFF2-40B4-BE49-F238E27FC236}">
                <a16:creationId xmlns:a16="http://schemas.microsoft.com/office/drawing/2014/main" id="{95BA1C64-E3CD-4135-60CD-57CD1944EEC9}"/>
              </a:ext>
            </a:extLst>
          </p:cNvPr>
          <p:cNvSpPr/>
          <p:nvPr/>
        </p:nvSpPr>
        <p:spPr bwMode="auto">
          <a:xfrm>
            <a:off x="6054747" y="3044031"/>
            <a:ext cx="582561" cy="294968"/>
          </a:xfrm>
          <a:prstGeom prst="rect">
            <a:avLst/>
          </a:prstGeom>
          <a:solidFill>
            <a:schemeClr val="accent2">
              <a:lumMod val="20000"/>
              <a:lumOff val="80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US" sz="1350" dirty="0">
                <a:latin typeface="Arial monospaced for SAP" panose="020B0609020202030204" pitchFamily="49" charset="0"/>
              </a:rPr>
              <a:t>not</a:t>
            </a:r>
            <a:endParaRPr lang="en-US" sz="1350" dirty="0">
              <a:solidFill>
                <a:srgbClr val="000000"/>
              </a:solidFill>
              <a:latin typeface="Arial monospaced for SAP" panose="020B0609020202030204" pitchFamily="49" charset="0"/>
              <a:sym typeface="Gill Sans" charset="0"/>
            </a:endParaRPr>
          </a:p>
        </p:txBody>
      </p:sp>
      <p:pic>
        <p:nvPicPr>
          <p:cNvPr id="48" name="Graphic 47" descr="Label with solid fill">
            <a:extLst>
              <a:ext uri="{FF2B5EF4-FFF2-40B4-BE49-F238E27FC236}">
                <a16:creationId xmlns:a16="http://schemas.microsoft.com/office/drawing/2014/main" id="{B8BD6C98-18F5-BECB-0542-E20E1EA7BC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5578" y="115814"/>
            <a:ext cx="685800" cy="685800"/>
          </a:xfrm>
          <a:prstGeom prst="rect">
            <a:avLst/>
          </a:prstGeom>
        </p:spPr>
      </p:pic>
    </p:spTree>
    <p:extLst>
      <p:ext uri="{BB962C8B-B14F-4D97-AF65-F5344CB8AC3E}">
        <p14:creationId xmlns:p14="http://schemas.microsoft.com/office/powerpoint/2010/main" val="2769504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500"/>
                                        <p:tgtEl>
                                          <p:spTgt spid="46"/>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500"/>
                                        <p:tgtEl>
                                          <p:spTgt spid="4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fade">
                                      <p:cBhvr>
                                        <p:cTn id="133" dur="500"/>
                                        <p:tgtEl>
                                          <p:spTgt spid="4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500"/>
                                        <p:tgtEl>
                                          <p:spTgt spid="4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500"/>
                                        <p:tgtEl>
                                          <p:spTgt spid="44"/>
                                        </p:tgtEl>
                                      </p:cBhvr>
                                    </p:animEffect>
                                  </p:childTnLst>
                                </p:cTn>
                              </p:par>
                            </p:childTnLst>
                          </p:cTn>
                        </p:par>
                        <p:par>
                          <p:cTn id="140" fill="hold">
                            <p:stCondLst>
                              <p:cond delay="1500"/>
                            </p:stCondLst>
                            <p:childTnLst>
                              <p:par>
                                <p:cTn id="141" presetID="10" presetClass="entr" presetSubtype="0" fill="hold" grpId="0" nodeType="afterEffect">
                                  <p:stCondLst>
                                    <p:cond delay="0"/>
                                  </p:stCondLst>
                                  <p:childTnLst>
                                    <p:set>
                                      <p:cBhvr>
                                        <p:cTn id="142" dur="1" fill="hold">
                                          <p:stCondLst>
                                            <p:cond delay="0"/>
                                          </p:stCondLst>
                                        </p:cTn>
                                        <p:tgtEl>
                                          <p:spTgt spid="5"/>
                                        </p:tgtEl>
                                        <p:attrNameLst>
                                          <p:attrName>style.visibility</p:attrName>
                                        </p:attrNameLst>
                                      </p:cBhvr>
                                      <p:to>
                                        <p:strVal val="visible"/>
                                      </p:to>
                                    </p:set>
                                    <p:animEffect transition="in" filter="fade">
                                      <p:cBhvr>
                                        <p:cTn id="1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8"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 grpId="0" animBg="1"/>
      <p:bldP spid="9"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7" grpId="0" animBg="1"/>
      <p:bldP spid="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9A8209-F10B-5E10-2B58-B891F2A7DCC2}"/>
              </a:ext>
            </a:extLst>
          </p:cNvPr>
          <p:cNvPicPr>
            <a:picLocks noChangeAspect="1"/>
          </p:cNvPicPr>
          <p:nvPr/>
        </p:nvPicPr>
        <p:blipFill>
          <a:blip r:embed="rId2"/>
          <a:stretch>
            <a:fillRect/>
          </a:stretch>
        </p:blipFill>
        <p:spPr>
          <a:xfrm>
            <a:off x="0" y="2381"/>
            <a:ext cx="9144000" cy="4454932"/>
          </a:xfrm>
          <a:prstGeom prst="rect">
            <a:avLst/>
          </a:prstGeom>
        </p:spPr>
      </p:pic>
    </p:spTree>
    <p:extLst>
      <p:ext uri="{BB962C8B-B14F-4D97-AF65-F5344CB8AC3E}">
        <p14:creationId xmlns:p14="http://schemas.microsoft.com/office/powerpoint/2010/main" val="34048493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0CBE-390D-CA18-8D7F-CFB6C8940F8A}"/>
              </a:ext>
            </a:extLst>
          </p:cNvPr>
          <p:cNvSpPr>
            <a:spLocks noGrp="1"/>
          </p:cNvSpPr>
          <p:nvPr>
            <p:ph type="title"/>
          </p:nvPr>
        </p:nvSpPr>
        <p:spPr/>
        <p:txBody>
          <a:bodyPr>
            <a:normAutofit fontScale="90000"/>
          </a:bodyPr>
          <a:lstStyle/>
          <a:p>
            <a:r>
              <a:rPr lang="en-US" dirty="0"/>
              <a:t>Data Modeling using tags</a:t>
            </a:r>
          </a:p>
        </p:txBody>
      </p:sp>
      <p:sp>
        <p:nvSpPr>
          <p:cNvPr id="3" name="Content Placeholder 2">
            <a:extLst>
              <a:ext uri="{FF2B5EF4-FFF2-40B4-BE49-F238E27FC236}">
                <a16:creationId xmlns:a16="http://schemas.microsoft.com/office/drawing/2014/main" id="{4E9623F8-0324-6DB5-A899-B9195C150288}"/>
              </a:ext>
            </a:extLst>
          </p:cNvPr>
          <p:cNvSpPr>
            <a:spLocks noGrp="1"/>
          </p:cNvSpPr>
          <p:nvPr>
            <p:ph idx="1"/>
          </p:nvPr>
        </p:nvSpPr>
        <p:spPr>
          <a:xfrm>
            <a:off x="457200" y="948501"/>
            <a:ext cx="8229600" cy="3397616"/>
          </a:xfrm>
        </p:spPr>
        <p:txBody>
          <a:bodyPr>
            <a:normAutofit fontScale="70000" lnSpcReduction="20000"/>
          </a:bodyPr>
          <a:lstStyle/>
          <a:p>
            <a:pPr>
              <a:lnSpc>
                <a:spcPct val="100000"/>
              </a:lnSpc>
            </a:pPr>
            <a:r>
              <a:rPr lang="en-US" b="1" dirty="0"/>
              <a:t>Tags are simply meta data applied to Niagara components</a:t>
            </a:r>
          </a:p>
          <a:p>
            <a:pPr>
              <a:lnSpc>
                <a:spcPct val="100000"/>
              </a:lnSpc>
            </a:pPr>
            <a:r>
              <a:rPr lang="en-US" b="1" dirty="0"/>
              <a:t>Applying dictionary tags to the components in the station’s creates a data model.</a:t>
            </a:r>
          </a:p>
          <a:p>
            <a:pPr>
              <a:lnSpc>
                <a:spcPct val="100000"/>
              </a:lnSpc>
            </a:pPr>
            <a:r>
              <a:rPr lang="en-US" b="1" dirty="0"/>
              <a:t>Tags can be implied via a smart dictionary or direct</a:t>
            </a:r>
          </a:p>
          <a:p>
            <a:pPr>
              <a:lnSpc>
                <a:spcPct val="100000"/>
              </a:lnSpc>
            </a:pPr>
            <a:r>
              <a:rPr lang="en-US" b="1" dirty="0"/>
              <a:t>Tag components</a:t>
            </a:r>
          </a:p>
          <a:p>
            <a:pPr lvl="1">
              <a:lnSpc>
                <a:spcPct val="100000"/>
              </a:lnSpc>
            </a:pPr>
            <a:r>
              <a:rPr lang="en-US" dirty="0"/>
              <a:t>Dictionary (</a:t>
            </a:r>
            <a:r>
              <a:rPr lang="en-US" b="1" dirty="0"/>
              <a:t>xx:</a:t>
            </a:r>
            <a:r>
              <a:rPr lang="en-US" dirty="0"/>
              <a:t>), Tag name (</a:t>
            </a:r>
            <a:r>
              <a:rPr lang="en-US" b="1" dirty="0"/>
              <a:t>foo</a:t>
            </a:r>
            <a:r>
              <a:rPr lang="en-US" dirty="0"/>
              <a:t>) combined Tag ID (</a:t>
            </a:r>
            <a:r>
              <a:rPr lang="en-US" b="1" dirty="0"/>
              <a:t>xx:foo</a:t>
            </a:r>
            <a:r>
              <a:rPr lang="en-US" dirty="0"/>
              <a:t>)</a:t>
            </a:r>
          </a:p>
          <a:p>
            <a:pPr lvl="1">
              <a:lnSpc>
                <a:spcPct val="100000"/>
              </a:lnSpc>
            </a:pPr>
            <a:r>
              <a:rPr lang="en-US" dirty="0"/>
              <a:t>Can be a marker or value tag</a:t>
            </a:r>
          </a:p>
          <a:p>
            <a:pPr>
              <a:lnSpc>
                <a:spcPct val="100000"/>
              </a:lnSpc>
            </a:pPr>
            <a:r>
              <a:rPr lang="en-US" b="1" dirty="0"/>
              <a:t>Data Modeling terms</a:t>
            </a:r>
          </a:p>
          <a:p>
            <a:pPr lvl="1">
              <a:lnSpc>
                <a:spcPct val="100000"/>
              </a:lnSpc>
            </a:pPr>
            <a:r>
              <a:rPr lang="en-US" dirty="0"/>
              <a:t>Vocabulary = Naming</a:t>
            </a:r>
          </a:p>
          <a:p>
            <a:pPr lvl="1">
              <a:lnSpc>
                <a:spcPct val="100000"/>
              </a:lnSpc>
            </a:pPr>
            <a:r>
              <a:rPr lang="en-US" dirty="0"/>
              <a:t>Taxonomy = Classification</a:t>
            </a:r>
          </a:p>
          <a:p>
            <a:pPr lvl="1">
              <a:lnSpc>
                <a:spcPct val="100000"/>
              </a:lnSpc>
            </a:pPr>
            <a:r>
              <a:rPr lang="en-US" dirty="0"/>
              <a:t>Ontology = Relationships</a:t>
            </a:r>
          </a:p>
          <a:p>
            <a:pPr lvl="1">
              <a:lnSpc>
                <a:spcPct val="100000"/>
              </a:lnSpc>
            </a:pPr>
            <a:r>
              <a:rPr lang="en-US" dirty="0"/>
              <a:t>Query = Search</a:t>
            </a:r>
          </a:p>
          <a:p>
            <a:endParaRPr lang="en-US" dirty="0"/>
          </a:p>
        </p:txBody>
      </p:sp>
    </p:spTree>
    <p:extLst>
      <p:ext uri="{BB962C8B-B14F-4D97-AF65-F5344CB8AC3E}">
        <p14:creationId xmlns:p14="http://schemas.microsoft.com/office/powerpoint/2010/main" val="173845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6D003-82C7-E118-B87D-ECC925906417}"/>
              </a:ext>
            </a:extLst>
          </p:cNvPr>
          <p:cNvSpPr>
            <a:spLocks noGrp="1"/>
          </p:cNvSpPr>
          <p:nvPr>
            <p:ph type="body" sz="quarter" idx="10"/>
          </p:nvPr>
        </p:nvSpPr>
        <p:spPr/>
        <p:txBody>
          <a:bodyPr/>
          <a:lstStyle/>
          <a:p>
            <a:r>
              <a:rPr lang="en-US" dirty="0">
                <a:solidFill>
                  <a:schemeClr val="tx1"/>
                </a:solidFill>
              </a:rPr>
              <a:t>Niagara </a:t>
            </a:r>
            <a:r>
              <a:rPr lang="en-US" b="1" dirty="0">
                <a:solidFill>
                  <a:schemeClr val="tx1"/>
                </a:solidFill>
              </a:rPr>
              <a:t>Hierarchy</a:t>
            </a:r>
            <a:endParaRPr lang="en-US" dirty="0">
              <a:solidFill>
                <a:schemeClr val="tx1"/>
              </a:solidFill>
            </a:endParaRPr>
          </a:p>
        </p:txBody>
      </p:sp>
      <p:sp>
        <p:nvSpPr>
          <p:cNvPr id="3" name="Text Placeholder 2">
            <a:extLst>
              <a:ext uri="{FF2B5EF4-FFF2-40B4-BE49-F238E27FC236}">
                <a16:creationId xmlns:a16="http://schemas.microsoft.com/office/drawing/2014/main" id="{EA7007E9-122F-09B3-52A1-9B52DD925158}"/>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705143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D67C0-01DD-4903-B177-C28A0C8E0CA4}"/>
              </a:ext>
            </a:extLst>
          </p:cNvPr>
          <p:cNvSpPr>
            <a:spLocks noGrp="1"/>
          </p:cNvSpPr>
          <p:nvPr>
            <p:ph type="dt" sz="half" idx="4294967295"/>
          </p:nvPr>
        </p:nvSpPr>
        <p:spPr/>
        <p:txBody>
          <a:bodyPr/>
          <a:lstStyle/>
          <a:p>
            <a:endParaRPr lang="en-US" dirty="0"/>
          </a:p>
        </p:txBody>
      </p:sp>
      <p:sp>
        <p:nvSpPr>
          <p:cNvPr id="3" name="Slide Number Placeholder 2">
            <a:extLst>
              <a:ext uri="{FF2B5EF4-FFF2-40B4-BE49-F238E27FC236}">
                <a16:creationId xmlns:a16="http://schemas.microsoft.com/office/drawing/2014/main" id="{65EA265A-DF90-4FB4-9B3E-C7CDD66BA6FE}"/>
              </a:ext>
            </a:extLst>
          </p:cNvPr>
          <p:cNvSpPr>
            <a:spLocks noGrp="1"/>
          </p:cNvSpPr>
          <p:nvPr>
            <p:ph type="sldNum" sz="quarter" idx="4294967295"/>
          </p:nvPr>
        </p:nvSpPr>
        <p:spPr/>
        <p:txBody>
          <a:bodyPr/>
          <a:lstStyle/>
          <a:p>
            <a:endParaRPr lang="en-US" dirty="0"/>
          </a:p>
        </p:txBody>
      </p:sp>
      <p:pic>
        <p:nvPicPr>
          <p:cNvPr id="4" name="Picture 3">
            <a:extLst>
              <a:ext uri="{FF2B5EF4-FFF2-40B4-BE49-F238E27FC236}">
                <a16:creationId xmlns:a16="http://schemas.microsoft.com/office/drawing/2014/main" id="{467A9DA0-8D70-4A06-8DD0-C0BC3F357EAF}"/>
              </a:ext>
            </a:extLst>
          </p:cNvPr>
          <p:cNvPicPr>
            <a:picLocks noChangeAspect="1"/>
          </p:cNvPicPr>
          <p:nvPr/>
        </p:nvPicPr>
        <p:blipFill>
          <a:blip r:embed="rId2"/>
          <a:stretch>
            <a:fillRect/>
          </a:stretch>
        </p:blipFill>
        <p:spPr>
          <a:xfrm>
            <a:off x="5946334" y="184386"/>
            <a:ext cx="2857143" cy="4285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98FE3D63-F16F-4DA9-970D-5CE1F8A28DC2}"/>
              </a:ext>
            </a:extLst>
          </p:cNvPr>
          <p:cNvPicPr>
            <a:picLocks noChangeAspect="1"/>
          </p:cNvPicPr>
          <p:nvPr/>
        </p:nvPicPr>
        <p:blipFill>
          <a:blip r:embed="rId3"/>
          <a:stretch>
            <a:fillRect/>
          </a:stretch>
        </p:blipFill>
        <p:spPr>
          <a:xfrm>
            <a:off x="521963" y="884386"/>
            <a:ext cx="2942857" cy="2885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a:extLst>
              <a:ext uri="{FF2B5EF4-FFF2-40B4-BE49-F238E27FC236}">
                <a16:creationId xmlns:a16="http://schemas.microsoft.com/office/drawing/2014/main" id="{177C9C5F-3BAD-4D0C-8D09-0619E8B92262}"/>
              </a:ext>
            </a:extLst>
          </p:cNvPr>
          <p:cNvGrpSpPr/>
          <p:nvPr/>
        </p:nvGrpSpPr>
        <p:grpSpPr>
          <a:xfrm>
            <a:off x="4068997" y="1806746"/>
            <a:ext cx="1395635" cy="1942173"/>
            <a:chOff x="4068997" y="1806746"/>
            <a:chExt cx="1395635" cy="1942173"/>
          </a:xfrm>
        </p:grpSpPr>
        <p:pic>
          <p:nvPicPr>
            <p:cNvPr id="6" name="Picture 5">
              <a:extLst>
                <a:ext uri="{FF2B5EF4-FFF2-40B4-BE49-F238E27FC236}">
                  <a16:creationId xmlns:a16="http://schemas.microsoft.com/office/drawing/2014/main" id="{1318398D-D9B6-4D14-9146-0D1D09F61D28}"/>
                </a:ext>
              </a:extLst>
            </p:cNvPr>
            <p:cNvPicPr>
              <a:picLocks noChangeAspect="1"/>
            </p:cNvPicPr>
            <p:nvPr/>
          </p:nvPicPr>
          <p:blipFill>
            <a:blip r:embed="rId4"/>
            <a:stretch>
              <a:fillRect/>
            </a:stretch>
          </p:blipFill>
          <p:spPr>
            <a:xfrm>
              <a:off x="4068997" y="1806746"/>
              <a:ext cx="1216235" cy="1216235"/>
            </a:xfrm>
            <a:prstGeom prst="rect">
              <a:avLst/>
            </a:prstGeom>
          </p:spPr>
        </p:pic>
        <p:sp>
          <p:nvSpPr>
            <p:cNvPr id="7" name="TextBox 6">
              <a:extLst>
                <a:ext uri="{FF2B5EF4-FFF2-40B4-BE49-F238E27FC236}">
                  <a16:creationId xmlns:a16="http://schemas.microsoft.com/office/drawing/2014/main" id="{69CD03F0-B514-434A-B37A-278955C343AB}"/>
                </a:ext>
              </a:extLst>
            </p:cNvPr>
            <p:cNvSpPr txBox="1"/>
            <p:nvPr/>
          </p:nvSpPr>
          <p:spPr>
            <a:xfrm>
              <a:off x="4124970" y="3102588"/>
              <a:ext cx="1339662" cy="646331"/>
            </a:xfrm>
            <a:prstGeom prst="rect">
              <a:avLst/>
            </a:prstGeom>
            <a:noFill/>
          </p:spPr>
          <p:txBody>
            <a:bodyPr wrap="none" rtlCol="0">
              <a:spAutoFit/>
            </a:bodyPr>
            <a:lstStyle/>
            <a:p>
              <a:r>
                <a:rPr lang="en-US" dirty="0" err="1"/>
                <a:t>hs:geoState</a:t>
              </a:r>
              <a:endParaRPr lang="en-US" dirty="0"/>
            </a:p>
            <a:p>
              <a:r>
                <a:rPr lang="en-US" dirty="0" err="1"/>
                <a:t>hs:geoCity</a:t>
              </a:r>
              <a:endParaRPr lang="en-US" dirty="0"/>
            </a:p>
          </p:txBody>
        </p:sp>
      </p:grpSp>
      <p:pic>
        <p:nvPicPr>
          <p:cNvPr id="8" name="Picture 7">
            <a:extLst>
              <a:ext uri="{FF2B5EF4-FFF2-40B4-BE49-F238E27FC236}">
                <a16:creationId xmlns:a16="http://schemas.microsoft.com/office/drawing/2014/main" id="{BCD54B42-E3A9-4B24-8422-13CEA785D262}"/>
              </a:ext>
            </a:extLst>
          </p:cNvPr>
          <p:cNvPicPr>
            <a:picLocks noChangeAspect="1"/>
          </p:cNvPicPr>
          <p:nvPr/>
        </p:nvPicPr>
        <p:blipFill>
          <a:blip r:embed="rId5"/>
          <a:stretch>
            <a:fillRect/>
          </a:stretch>
        </p:blipFill>
        <p:spPr>
          <a:xfrm>
            <a:off x="1963529" y="143326"/>
            <a:ext cx="3828238" cy="4198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173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ADD44A-EEF5-2A32-730A-220977D3A5EB}"/>
              </a:ext>
            </a:extLst>
          </p:cNvPr>
          <p:cNvSpPr>
            <a:spLocks noGrp="1"/>
          </p:cNvSpPr>
          <p:nvPr>
            <p:ph type="body" sz="quarter" idx="10"/>
          </p:nvPr>
        </p:nvSpPr>
        <p:spPr/>
        <p:txBody>
          <a:bodyPr/>
          <a:lstStyle/>
          <a:p>
            <a:r>
              <a:rPr lang="en-US" dirty="0">
                <a:solidFill>
                  <a:schemeClr val="tx1"/>
                </a:solidFill>
              </a:rPr>
              <a:t>Analytics</a:t>
            </a:r>
          </a:p>
        </p:txBody>
      </p:sp>
      <p:sp>
        <p:nvSpPr>
          <p:cNvPr id="6" name="Text Placeholder 5">
            <a:extLst>
              <a:ext uri="{FF2B5EF4-FFF2-40B4-BE49-F238E27FC236}">
                <a16:creationId xmlns:a16="http://schemas.microsoft.com/office/drawing/2014/main" id="{3480A109-3AD6-A113-94CC-1A095BA72B44}"/>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96B6198A-62ED-08B6-10C1-BAD447307D89}"/>
              </a:ext>
            </a:extLst>
          </p:cNvPr>
          <p:cNvSpPr>
            <a:spLocks noGrp="1"/>
          </p:cNvSpPr>
          <p:nvPr>
            <p:ph type="sldNum" sz="quarter" idx="4294967295"/>
          </p:nvPr>
        </p:nvSpPr>
        <p:spPr>
          <a:xfrm>
            <a:off x="7010400" y="4818063"/>
            <a:ext cx="2133600" cy="273050"/>
          </a:xfrm>
        </p:spPr>
        <p:txBody>
          <a:bodyPr/>
          <a:lstStyle/>
          <a:p>
            <a:fld id="{AF396DAA-9B3B-2748-9C7F-0FEF1858152B}" type="slidenum">
              <a:rPr lang="en-US" smtClean="0"/>
              <a:pPr/>
              <a:t>32</a:t>
            </a:fld>
            <a:endParaRPr lang="en-US" dirty="0"/>
          </a:p>
        </p:txBody>
      </p:sp>
    </p:spTree>
    <p:extLst>
      <p:ext uri="{BB962C8B-B14F-4D97-AF65-F5344CB8AC3E}">
        <p14:creationId xmlns:p14="http://schemas.microsoft.com/office/powerpoint/2010/main" val="17129407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81873-EF3C-4AC9-940F-A785C92E3E8C}"/>
              </a:ext>
            </a:extLst>
          </p:cNvPr>
          <p:cNvSpPr>
            <a:spLocks noGrp="1"/>
          </p:cNvSpPr>
          <p:nvPr>
            <p:ph type="dt" sz="half" idx="4294967295"/>
          </p:nvPr>
        </p:nvSpPr>
        <p:spPr/>
        <p:txBody>
          <a:bodyPr/>
          <a:lstStyle/>
          <a:p>
            <a:r>
              <a:rPr lang="en-US"/>
              <a:t>May 13-15, 2019</a:t>
            </a:r>
            <a:endParaRPr lang="en-US" dirty="0"/>
          </a:p>
        </p:txBody>
      </p:sp>
      <p:sp>
        <p:nvSpPr>
          <p:cNvPr id="3" name="Slide Number Placeholder 2">
            <a:extLst>
              <a:ext uri="{FF2B5EF4-FFF2-40B4-BE49-F238E27FC236}">
                <a16:creationId xmlns:a16="http://schemas.microsoft.com/office/drawing/2014/main" id="{7C8C5362-70CA-4BE2-895A-3B5D4DAED663}"/>
              </a:ext>
            </a:extLst>
          </p:cNvPr>
          <p:cNvSpPr>
            <a:spLocks noGrp="1"/>
          </p:cNvSpPr>
          <p:nvPr>
            <p:ph type="sldNum" sz="quarter" idx="4294967295"/>
          </p:nvPr>
        </p:nvSpPr>
        <p:spPr/>
        <p:txBody>
          <a:bodyPr/>
          <a:lstStyle/>
          <a:p>
            <a:fld id="{AF396DAA-9B3B-2748-9C7F-0FEF1858152B}" type="slidenum">
              <a:rPr lang="en-US" smtClean="0"/>
              <a:pPr/>
              <a:t>33</a:t>
            </a:fld>
            <a:endParaRPr lang="en-US" dirty="0"/>
          </a:p>
        </p:txBody>
      </p:sp>
      <p:pic>
        <p:nvPicPr>
          <p:cNvPr id="4" name="Picture 3">
            <a:extLst>
              <a:ext uri="{FF2B5EF4-FFF2-40B4-BE49-F238E27FC236}">
                <a16:creationId xmlns:a16="http://schemas.microsoft.com/office/drawing/2014/main" id="{34BAADEB-B3A0-4806-B16F-F4AE71BF4848}"/>
              </a:ext>
            </a:extLst>
          </p:cNvPr>
          <p:cNvPicPr>
            <a:picLocks noChangeAspect="1"/>
          </p:cNvPicPr>
          <p:nvPr/>
        </p:nvPicPr>
        <p:blipFill>
          <a:blip r:embed="rId2"/>
          <a:stretch>
            <a:fillRect/>
          </a:stretch>
        </p:blipFill>
        <p:spPr>
          <a:xfrm>
            <a:off x="0" y="0"/>
            <a:ext cx="9144000" cy="4523986"/>
          </a:xfrm>
          <a:prstGeom prst="rect">
            <a:avLst/>
          </a:prstGeom>
        </p:spPr>
      </p:pic>
    </p:spTree>
    <p:extLst>
      <p:ext uri="{BB962C8B-B14F-4D97-AF65-F5344CB8AC3E}">
        <p14:creationId xmlns:p14="http://schemas.microsoft.com/office/powerpoint/2010/main" val="217109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uilding">
            <a:extLst>
              <a:ext uri="{FF2B5EF4-FFF2-40B4-BE49-F238E27FC236}">
                <a16:creationId xmlns:a16="http://schemas.microsoft.com/office/drawing/2014/main" id="{81320BD1-A490-C1D3-9962-2DC4E5D57461}"/>
              </a:ext>
            </a:extLst>
          </p:cNvPr>
          <p:cNvPicPr>
            <a:picLocks noChangeAspect="1"/>
          </p:cNvPicPr>
          <p:nvPr/>
        </p:nvPicPr>
        <p:blipFill>
          <a:blip r:embed="rId2"/>
          <a:srcRect t="10919"/>
          <a:stretch/>
        </p:blipFill>
        <p:spPr>
          <a:xfrm>
            <a:off x="2019690" y="65638"/>
            <a:ext cx="6933419" cy="4586132"/>
          </a:xfrm>
          <a:prstGeom prst="rect">
            <a:avLst/>
          </a:prstGeom>
          <a:ln>
            <a:noFill/>
          </a:ln>
          <a:effectLst>
            <a:outerShdw blurRad="292100" dist="139700" dir="2700000" algn="tl" rotWithShape="0">
              <a:srgbClr val="333333">
                <a:alpha val="65000"/>
              </a:srgbClr>
            </a:outerShdw>
          </a:effectLst>
        </p:spPr>
      </p:pic>
      <p:pic>
        <p:nvPicPr>
          <p:cNvPr id="5" name="Floors">
            <a:extLst>
              <a:ext uri="{FF2B5EF4-FFF2-40B4-BE49-F238E27FC236}">
                <a16:creationId xmlns:a16="http://schemas.microsoft.com/office/drawing/2014/main" id="{60D56C23-3764-2B29-6603-4A8BB62848EF}"/>
              </a:ext>
            </a:extLst>
          </p:cNvPr>
          <p:cNvPicPr>
            <a:picLocks noChangeAspect="1"/>
          </p:cNvPicPr>
          <p:nvPr/>
        </p:nvPicPr>
        <p:blipFill>
          <a:blip r:embed="rId3"/>
          <a:srcRect r="8123"/>
          <a:stretch/>
        </p:blipFill>
        <p:spPr>
          <a:xfrm>
            <a:off x="2657900" y="194688"/>
            <a:ext cx="5656997" cy="4328032"/>
          </a:xfrm>
          <a:prstGeom prst="rect">
            <a:avLst/>
          </a:prstGeom>
          <a:ln>
            <a:noFill/>
          </a:ln>
          <a:effectLst>
            <a:outerShdw blurRad="292100" dist="139700" dir="2700000" algn="tl" rotWithShape="0">
              <a:srgbClr val="333333">
                <a:alpha val="65000"/>
              </a:srgbClr>
            </a:outerShdw>
          </a:effectLst>
        </p:spPr>
      </p:pic>
      <p:sp>
        <p:nvSpPr>
          <p:cNvPr id="6" name="75 Sensors">
            <a:extLst>
              <a:ext uri="{FF2B5EF4-FFF2-40B4-BE49-F238E27FC236}">
                <a16:creationId xmlns:a16="http://schemas.microsoft.com/office/drawing/2014/main" id="{F8A21738-1EDD-F840-0AFB-C1D66ED916EA}"/>
              </a:ext>
            </a:extLst>
          </p:cNvPr>
          <p:cNvSpPr txBox="1"/>
          <p:nvPr/>
        </p:nvSpPr>
        <p:spPr>
          <a:xfrm>
            <a:off x="223002" y="2588687"/>
            <a:ext cx="1385247" cy="369332"/>
          </a:xfrm>
          <a:prstGeom prst="rect">
            <a:avLst/>
          </a:prstGeom>
          <a:noFill/>
        </p:spPr>
        <p:txBody>
          <a:bodyPr wrap="square" rtlCol="0">
            <a:spAutoFit/>
          </a:bodyPr>
          <a:lstStyle/>
          <a:p>
            <a:r>
              <a:rPr lang="en-US" dirty="0"/>
              <a:t>75 Sensors</a:t>
            </a:r>
          </a:p>
        </p:txBody>
      </p:sp>
      <p:sp>
        <p:nvSpPr>
          <p:cNvPr id="7" name="15 Sensors">
            <a:extLst>
              <a:ext uri="{FF2B5EF4-FFF2-40B4-BE49-F238E27FC236}">
                <a16:creationId xmlns:a16="http://schemas.microsoft.com/office/drawing/2014/main" id="{561F6093-A871-A35F-C8A9-A402D4994060}"/>
              </a:ext>
            </a:extLst>
          </p:cNvPr>
          <p:cNvSpPr txBox="1"/>
          <p:nvPr/>
        </p:nvSpPr>
        <p:spPr>
          <a:xfrm>
            <a:off x="197324" y="2941170"/>
            <a:ext cx="2304854" cy="369332"/>
          </a:xfrm>
          <a:prstGeom prst="rect">
            <a:avLst/>
          </a:prstGeom>
          <a:noFill/>
        </p:spPr>
        <p:txBody>
          <a:bodyPr wrap="square" rtlCol="0">
            <a:spAutoFit/>
          </a:bodyPr>
          <a:lstStyle/>
          <a:p>
            <a:r>
              <a:rPr lang="en-US" dirty="0"/>
              <a:t>15 Sensors Per Floor</a:t>
            </a:r>
          </a:p>
        </p:txBody>
      </p:sp>
      <p:pic>
        <p:nvPicPr>
          <p:cNvPr id="9" name="AHU">
            <a:extLst>
              <a:ext uri="{FF2B5EF4-FFF2-40B4-BE49-F238E27FC236}">
                <a16:creationId xmlns:a16="http://schemas.microsoft.com/office/drawing/2014/main" id="{1FB06369-260B-DC46-4AF5-A655E9D9E56B}"/>
              </a:ext>
            </a:extLst>
          </p:cNvPr>
          <p:cNvPicPr>
            <a:picLocks noChangeAspect="1"/>
          </p:cNvPicPr>
          <p:nvPr/>
        </p:nvPicPr>
        <p:blipFill>
          <a:blip r:embed="rId4"/>
          <a:stretch>
            <a:fillRect/>
          </a:stretch>
        </p:blipFill>
        <p:spPr>
          <a:xfrm>
            <a:off x="2628153" y="496493"/>
            <a:ext cx="6254922" cy="3702335"/>
          </a:xfrm>
          <a:prstGeom prst="rect">
            <a:avLst/>
          </a:prstGeom>
          <a:ln>
            <a:noFill/>
          </a:ln>
          <a:effectLst>
            <a:outerShdw blurRad="292100" dist="139700" dir="2700000" algn="tl" rotWithShape="0">
              <a:srgbClr val="333333">
                <a:alpha val="65000"/>
              </a:srgbClr>
            </a:outerShdw>
          </a:effectLst>
        </p:spPr>
      </p:pic>
      <p:sp>
        <p:nvSpPr>
          <p:cNvPr id="10" name="1 Sensor">
            <a:extLst>
              <a:ext uri="{FF2B5EF4-FFF2-40B4-BE49-F238E27FC236}">
                <a16:creationId xmlns:a16="http://schemas.microsoft.com/office/drawing/2014/main" id="{4F059C39-79B1-F66C-52C2-818DAE81C5A9}"/>
              </a:ext>
            </a:extLst>
          </p:cNvPr>
          <p:cNvSpPr txBox="1"/>
          <p:nvPr/>
        </p:nvSpPr>
        <p:spPr>
          <a:xfrm>
            <a:off x="189664" y="3293653"/>
            <a:ext cx="2304854" cy="369332"/>
          </a:xfrm>
          <a:prstGeom prst="rect">
            <a:avLst/>
          </a:prstGeom>
          <a:noFill/>
        </p:spPr>
        <p:txBody>
          <a:bodyPr wrap="square" rtlCol="0">
            <a:spAutoFit/>
          </a:bodyPr>
          <a:lstStyle/>
          <a:p>
            <a:r>
              <a:rPr lang="en-US" dirty="0"/>
              <a:t>1 Sensor</a:t>
            </a:r>
          </a:p>
        </p:txBody>
      </p:sp>
      <p:sp>
        <p:nvSpPr>
          <p:cNvPr id="11" name="TextBox 10">
            <a:extLst>
              <a:ext uri="{FF2B5EF4-FFF2-40B4-BE49-F238E27FC236}">
                <a16:creationId xmlns:a16="http://schemas.microsoft.com/office/drawing/2014/main" id="{573310ED-83BF-774B-5B03-2316511738A4}"/>
              </a:ext>
            </a:extLst>
          </p:cNvPr>
          <p:cNvSpPr txBox="1"/>
          <p:nvPr/>
        </p:nvSpPr>
        <p:spPr>
          <a:xfrm>
            <a:off x="282000" y="194688"/>
            <a:ext cx="1418585" cy="923330"/>
          </a:xfrm>
          <a:prstGeom prst="rect">
            <a:avLst/>
          </a:prstGeom>
          <a:noFill/>
        </p:spPr>
        <p:txBody>
          <a:bodyPr wrap="square" rtlCol="0">
            <a:spAutoFit/>
          </a:bodyPr>
          <a:lstStyle/>
          <a:p>
            <a:r>
              <a:rPr lang="en-US" dirty="0"/>
              <a:t>h4:temp</a:t>
            </a:r>
          </a:p>
          <a:p>
            <a:r>
              <a:rPr lang="en-US" dirty="0"/>
              <a:t>h4:humidity</a:t>
            </a:r>
          </a:p>
          <a:p>
            <a:r>
              <a:rPr lang="en-US" dirty="0"/>
              <a:t>h4:co2</a:t>
            </a:r>
          </a:p>
        </p:txBody>
      </p:sp>
    </p:spTree>
    <p:extLst>
      <p:ext uri="{BB962C8B-B14F-4D97-AF65-F5344CB8AC3E}">
        <p14:creationId xmlns:p14="http://schemas.microsoft.com/office/powerpoint/2010/main" val="413675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5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1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EDF6E-3AE3-A46A-6068-F70B3C842D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3BF5E92-5EAB-BD3B-256C-41BC0611AB1B}"/>
              </a:ext>
            </a:extLst>
          </p:cNvPr>
          <p:cNvSpPr>
            <a:spLocks noGrp="1"/>
          </p:cNvSpPr>
          <p:nvPr>
            <p:ph type="body" sz="quarter" idx="10"/>
          </p:nvPr>
        </p:nvSpPr>
        <p:spPr/>
        <p:txBody>
          <a:bodyPr/>
          <a:lstStyle/>
          <a:p>
            <a:r>
              <a:rPr lang="en-US" dirty="0">
                <a:solidFill>
                  <a:schemeClr val="tx1"/>
                </a:solidFill>
              </a:rPr>
              <a:t>Niagara Cloud</a:t>
            </a:r>
          </a:p>
        </p:txBody>
      </p:sp>
      <p:sp>
        <p:nvSpPr>
          <p:cNvPr id="3" name="Text Placeholder 2">
            <a:extLst>
              <a:ext uri="{FF2B5EF4-FFF2-40B4-BE49-F238E27FC236}">
                <a16:creationId xmlns:a16="http://schemas.microsoft.com/office/drawing/2014/main" id="{79B1E3FF-E441-AD71-8BB6-82D5BA003FBD}"/>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2886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82829E-DDA6-56DC-EC12-E454BA14D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850"/>
            <a:ext cx="9144000" cy="399256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Striped Right 3">
            <a:extLst>
              <a:ext uri="{FF2B5EF4-FFF2-40B4-BE49-F238E27FC236}">
                <a16:creationId xmlns:a16="http://schemas.microsoft.com/office/drawing/2014/main" id="{E92CBC77-CBB4-DF84-14A4-591479C699C3}"/>
              </a:ext>
            </a:extLst>
          </p:cNvPr>
          <p:cNvSpPr/>
          <p:nvPr/>
        </p:nvSpPr>
        <p:spPr>
          <a:xfrm rot="19278692">
            <a:off x="3855721" y="2777671"/>
            <a:ext cx="2346960" cy="71628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941A1B5-E421-A21E-6274-C5EF6CFD42CD}"/>
              </a:ext>
            </a:extLst>
          </p:cNvPr>
          <p:cNvSpPr/>
          <p:nvPr/>
        </p:nvSpPr>
        <p:spPr>
          <a:xfrm>
            <a:off x="1419368" y="3732662"/>
            <a:ext cx="2224584" cy="361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CloudID</a:t>
            </a:r>
            <a:endParaRPr lang="en-US" dirty="0">
              <a:solidFill>
                <a:schemeClr val="tx1"/>
              </a:solidFill>
            </a:endParaRPr>
          </a:p>
        </p:txBody>
      </p:sp>
    </p:spTree>
    <p:extLst>
      <p:ext uri="{BB962C8B-B14F-4D97-AF65-F5344CB8AC3E}">
        <p14:creationId xmlns:p14="http://schemas.microsoft.com/office/powerpoint/2010/main" val="11533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99681-5BE5-51D5-7A66-E3FD039BF5C5}"/>
              </a:ext>
            </a:extLst>
          </p:cNvPr>
          <p:cNvPicPr>
            <a:picLocks noChangeAspect="1"/>
          </p:cNvPicPr>
          <p:nvPr/>
        </p:nvPicPr>
        <p:blipFill>
          <a:blip r:embed="rId2"/>
          <a:stretch>
            <a:fillRect/>
          </a:stretch>
        </p:blipFill>
        <p:spPr>
          <a:xfrm>
            <a:off x="156948" y="159468"/>
            <a:ext cx="5964071" cy="251001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7FDCA1DF-2CE8-FF8A-AE2D-F6667F4F6FBB}"/>
              </a:ext>
            </a:extLst>
          </p:cNvPr>
          <p:cNvPicPr>
            <a:picLocks noChangeAspect="1"/>
          </p:cNvPicPr>
          <p:nvPr/>
        </p:nvPicPr>
        <p:blipFill>
          <a:blip r:embed="rId3"/>
          <a:stretch>
            <a:fillRect/>
          </a:stretch>
        </p:blipFill>
        <p:spPr>
          <a:xfrm>
            <a:off x="982637" y="311805"/>
            <a:ext cx="6605517" cy="4362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66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396DAA-9B3B-2748-9C7F-0FEF1858152B}" type="slidenum">
              <a:rPr lang="en-US" smtClean="0"/>
              <a:t>38</a:t>
            </a:fld>
            <a:endParaRPr lang="en-US"/>
          </a:p>
        </p:txBody>
      </p:sp>
      <p:pic>
        <p:nvPicPr>
          <p:cNvPr id="6" name="Picture 5">
            <a:extLst>
              <a:ext uri="{FF2B5EF4-FFF2-40B4-BE49-F238E27FC236}">
                <a16:creationId xmlns:a16="http://schemas.microsoft.com/office/drawing/2014/main" id="{58A2966F-359B-42EB-3687-F4A9A181FCB6}"/>
              </a:ext>
            </a:extLst>
          </p:cNvPr>
          <p:cNvPicPr>
            <a:picLocks noChangeAspect="1"/>
          </p:cNvPicPr>
          <p:nvPr/>
        </p:nvPicPr>
        <p:blipFill>
          <a:blip r:embed="rId2"/>
          <a:stretch>
            <a:fillRect/>
          </a:stretch>
        </p:blipFill>
        <p:spPr>
          <a:xfrm>
            <a:off x="5468993" y="56382"/>
            <a:ext cx="2613887" cy="460287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A95A1D0-16F5-B561-55A9-295708F6D56D}"/>
              </a:ext>
            </a:extLst>
          </p:cNvPr>
          <p:cNvPicPr>
            <a:picLocks noChangeAspect="1"/>
          </p:cNvPicPr>
          <p:nvPr/>
        </p:nvPicPr>
        <p:blipFill>
          <a:blip r:embed="rId3"/>
          <a:stretch>
            <a:fillRect/>
          </a:stretch>
        </p:blipFill>
        <p:spPr>
          <a:xfrm>
            <a:off x="398500" y="220537"/>
            <a:ext cx="4173500" cy="4274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7249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35861-9034-F63E-439C-B4C7850449F9}"/>
              </a:ext>
            </a:extLst>
          </p:cNvPr>
          <p:cNvSpPr>
            <a:spLocks noGrp="1"/>
          </p:cNvSpPr>
          <p:nvPr>
            <p:ph type="title"/>
          </p:nvPr>
        </p:nvSpPr>
        <p:spPr/>
        <p:txBody>
          <a:bodyPr>
            <a:normAutofit fontScale="90000"/>
          </a:bodyPr>
          <a:lstStyle/>
          <a:p>
            <a:r>
              <a:rPr lang="en-US" dirty="0"/>
              <a:t>Future Proof your data</a:t>
            </a:r>
          </a:p>
        </p:txBody>
      </p:sp>
      <p:sp>
        <p:nvSpPr>
          <p:cNvPr id="5" name="Content Placeholder 4">
            <a:extLst>
              <a:ext uri="{FF2B5EF4-FFF2-40B4-BE49-F238E27FC236}">
                <a16:creationId xmlns:a16="http://schemas.microsoft.com/office/drawing/2014/main" id="{B9C5206A-A05A-6B2A-C358-0BBEF5A9AE6C}"/>
              </a:ext>
            </a:extLst>
          </p:cNvPr>
          <p:cNvSpPr>
            <a:spLocks noGrp="1"/>
          </p:cNvSpPr>
          <p:nvPr>
            <p:ph idx="1"/>
          </p:nvPr>
        </p:nvSpPr>
        <p:spPr>
          <a:xfrm>
            <a:off x="379827" y="937607"/>
            <a:ext cx="8229600" cy="3397616"/>
          </a:xfrm>
        </p:spPr>
        <p:txBody>
          <a:bodyPr/>
          <a:lstStyle/>
          <a:p>
            <a:r>
              <a:rPr lang="en-US" dirty="0"/>
              <a:t>Easy Searching</a:t>
            </a:r>
          </a:p>
          <a:p>
            <a:r>
              <a:rPr lang="en-US" dirty="0"/>
              <a:t>Easy </a:t>
            </a:r>
            <a:r>
              <a:rPr lang="en-US" dirty="0">
                <a:solidFill>
                  <a:schemeClr val="tx1"/>
                </a:solidFill>
              </a:rPr>
              <a:t>Hierarchy</a:t>
            </a:r>
          </a:p>
          <a:p>
            <a:r>
              <a:rPr lang="en-US" dirty="0"/>
              <a:t>Analytics</a:t>
            </a:r>
          </a:p>
          <a:p>
            <a:pPr lvl="1"/>
            <a:r>
              <a:rPr lang="en-US" dirty="0"/>
              <a:t>On Premise</a:t>
            </a:r>
          </a:p>
          <a:p>
            <a:pPr lvl="1"/>
            <a:r>
              <a:rPr lang="en-US" dirty="0"/>
              <a:t>In Cloud</a:t>
            </a:r>
          </a:p>
          <a:p>
            <a:r>
              <a:rPr lang="en-US" dirty="0"/>
              <a:t>Prepare for Cloud</a:t>
            </a:r>
          </a:p>
          <a:p>
            <a:pPr lvl="1"/>
            <a:r>
              <a:rPr lang="en-US" dirty="0"/>
              <a:t>Where the customer owns the data model</a:t>
            </a:r>
          </a:p>
          <a:p>
            <a:endParaRPr lang="en-US" dirty="0"/>
          </a:p>
        </p:txBody>
      </p:sp>
      <p:sp>
        <p:nvSpPr>
          <p:cNvPr id="2" name="Date Placeholder 1">
            <a:extLst>
              <a:ext uri="{FF2B5EF4-FFF2-40B4-BE49-F238E27FC236}">
                <a16:creationId xmlns:a16="http://schemas.microsoft.com/office/drawing/2014/main" id="{E539A0AF-6A29-0B4D-3EF6-8AD143AE91D3}"/>
              </a:ext>
            </a:extLst>
          </p:cNvPr>
          <p:cNvSpPr>
            <a:spLocks noGrp="1"/>
          </p:cNvSpPr>
          <p:nvPr>
            <p:ph type="dt" sz="half" idx="4294967295"/>
          </p:nvPr>
        </p:nvSpPr>
        <p:spPr>
          <a:xfrm>
            <a:off x="0" y="0"/>
            <a:ext cx="0" cy="0"/>
          </a:xfrm>
        </p:spPr>
        <p:txBody>
          <a:bodyPr/>
          <a:lstStyle/>
          <a:p>
            <a:endParaRPr lang="en-US" dirty="0"/>
          </a:p>
        </p:txBody>
      </p:sp>
    </p:spTree>
    <p:extLst>
      <p:ext uri="{BB962C8B-B14F-4D97-AF65-F5344CB8AC3E}">
        <p14:creationId xmlns:p14="http://schemas.microsoft.com/office/powerpoint/2010/main" val="418401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7CFB-426D-413C-0130-5304E22D7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088C3-5B55-0C72-3DE6-905E2459E61F}"/>
              </a:ext>
            </a:extLst>
          </p:cNvPr>
          <p:cNvSpPr>
            <a:spLocks noGrp="1"/>
          </p:cNvSpPr>
          <p:nvPr>
            <p:ph type="title"/>
          </p:nvPr>
        </p:nvSpPr>
        <p:spPr/>
        <p:txBody>
          <a:bodyPr>
            <a:normAutofit fontScale="90000"/>
          </a:bodyPr>
          <a:lstStyle/>
          <a:p>
            <a:r>
              <a:rPr lang="en-US" dirty="0"/>
              <a:t>Services</a:t>
            </a:r>
          </a:p>
        </p:txBody>
      </p:sp>
      <p:sp>
        <p:nvSpPr>
          <p:cNvPr id="3" name="Content Placeholder 2">
            <a:extLst>
              <a:ext uri="{FF2B5EF4-FFF2-40B4-BE49-F238E27FC236}">
                <a16:creationId xmlns:a16="http://schemas.microsoft.com/office/drawing/2014/main" id="{C6202EC8-BC29-2E38-0FD1-B5F3E5FD849B}"/>
              </a:ext>
            </a:extLst>
          </p:cNvPr>
          <p:cNvSpPr>
            <a:spLocks noGrp="1"/>
          </p:cNvSpPr>
          <p:nvPr>
            <p:ph idx="1"/>
          </p:nvPr>
        </p:nvSpPr>
        <p:spPr>
          <a:xfrm>
            <a:off x="228600" y="875323"/>
            <a:ext cx="8229600" cy="3397616"/>
          </a:xfrm>
        </p:spPr>
        <p:txBody>
          <a:bodyPr>
            <a:normAutofit fontScale="70000" lnSpcReduction="20000"/>
          </a:bodyPr>
          <a:lstStyle/>
          <a:p>
            <a:pPr>
              <a:lnSpc>
                <a:spcPct val="100000"/>
              </a:lnSpc>
            </a:pPr>
            <a:r>
              <a:rPr lang="en-US" b="1" dirty="0"/>
              <a:t>Tag Dictionary Service</a:t>
            </a:r>
          </a:p>
          <a:p>
            <a:pPr lvl="1">
              <a:lnSpc>
                <a:spcPct val="100000"/>
              </a:lnSpc>
            </a:pPr>
            <a:r>
              <a:rPr lang="en-US" dirty="0"/>
              <a:t>Tag Dictionaries</a:t>
            </a:r>
          </a:p>
          <a:p>
            <a:pPr>
              <a:lnSpc>
                <a:spcPct val="100000"/>
              </a:lnSpc>
            </a:pPr>
            <a:r>
              <a:rPr lang="en-US" b="1" dirty="0"/>
              <a:t>Hierarchy Service</a:t>
            </a:r>
          </a:p>
          <a:p>
            <a:pPr lvl="1">
              <a:lnSpc>
                <a:spcPct val="100000"/>
              </a:lnSpc>
            </a:pPr>
            <a:r>
              <a:rPr lang="en-US" dirty="0"/>
              <a:t>Hierarchies</a:t>
            </a:r>
          </a:p>
          <a:p>
            <a:pPr>
              <a:lnSpc>
                <a:spcPct val="100000"/>
              </a:lnSpc>
            </a:pPr>
            <a:r>
              <a:rPr lang="en-US" b="1" dirty="0"/>
              <a:t>Analytic Service</a:t>
            </a:r>
          </a:p>
          <a:p>
            <a:pPr lvl="1">
              <a:lnSpc>
                <a:spcPct val="100000"/>
              </a:lnSpc>
            </a:pPr>
            <a:r>
              <a:rPr lang="en-US" dirty="0"/>
              <a:t>Alerts</a:t>
            </a:r>
          </a:p>
          <a:p>
            <a:pPr lvl="1">
              <a:lnSpc>
                <a:spcPct val="100000"/>
              </a:lnSpc>
            </a:pPr>
            <a:r>
              <a:rPr lang="en-US" dirty="0"/>
              <a:t>Definitions</a:t>
            </a:r>
          </a:p>
          <a:p>
            <a:pPr lvl="1">
              <a:lnSpc>
                <a:spcPct val="100000"/>
              </a:lnSpc>
            </a:pPr>
            <a:r>
              <a:rPr lang="en-US" dirty="0"/>
              <a:t>Pollers</a:t>
            </a:r>
          </a:p>
          <a:p>
            <a:pPr>
              <a:lnSpc>
                <a:spcPct val="100000"/>
              </a:lnSpc>
            </a:pPr>
            <a:r>
              <a:rPr lang="en-US" b="1" dirty="0"/>
              <a:t>Search Service</a:t>
            </a:r>
          </a:p>
          <a:p>
            <a:pPr>
              <a:lnSpc>
                <a:spcPct val="100000"/>
              </a:lnSpc>
            </a:pPr>
            <a:r>
              <a:rPr lang="en-US" b="1" dirty="0"/>
              <a:t>Px Pages</a:t>
            </a:r>
          </a:p>
          <a:p>
            <a:pPr>
              <a:lnSpc>
                <a:spcPct val="100000"/>
              </a:lnSpc>
            </a:pPr>
            <a:r>
              <a:rPr lang="en-US" b="1" dirty="0"/>
              <a:t>Niagara Cloud Service</a:t>
            </a:r>
          </a:p>
        </p:txBody>
      </p:sp>
      <p:pic>
        <p:nvPicPr>
          <p:cNvPr id="5" name="Picture 4">
            <a:extLst>
              <a:ext uri="{FF2B5EF4-FFF2-40B4-BE49-F238E27FC236}">
                <a16:creationId xmlns:a16="http://schemas.microsoft.com/office/drawing/2014/main" id="{C4665466-4EBB-7A48-31A9-32D44214E06D}"/>
              </a:ext>
            </a:extLst>
          </p:cNvPr>
          <p:cNvPicPr>
            <a:picLocks noChangeAspect="1"/>
          </p:cNvPicPr>
          <p:nvPr/>
        </p:nvPicPr>
        <p:blipFill>
          <a:blip r:embed="rId3"/>
          <a:stretch>
            <a:fillRect/>
          </a:stretch>
        </p:blipFill>
        <p:spPr>
          <a:xfrm>
            <a:off x="4792980" y="1667803"/>
            <a:ext cx="3566469" cy="1988992"/>
          </a:xfrm>
          <a:prstGeom prst="rect">
            <a:avLst/>
          </a:prstGeom>
        </p:spPr>
      </p:pic>
      <p:sp>
        <p:nvSpPr>
          <p:cNvPr id="7" name="TextBox 6">
            <a:extLst>
              <a:ext uri="{FF2B5EF4-FFF2-40B4-BE49-F238E27FC236}">
                <a16:creationId xmlns:a16="http://schemas.microsoft.com/office/drawing/2014/main" id="{93277E68-5713-0A6E-5B74-B29D2EF75AAD}"/>
              </a:ext>
            </a:extLst>
          </p:cNvPr>
          <p:cNvSpPr txBox="1"/>
          <p:nvPr/>
        </p:nvSpPr>
        <p:spPr>
          <a:xfrm>
            <a:off x="438615" y="4264609"/>
            <a:ext cx="6393366" cy="369332"/>
          </a:xfrm>
          <a:prstGeom prst="rect">
            <a:avLst/>
          </a:prstGeom>
          <a:noFill/>
        </p:spPr>
        <p:txBody>
          <a:bodyPr wrap="square" rtlCol="0">
            <a:spAutoFit/>
          </a:bodyPr>
          <a:lstStyle/>
          <a:p>
            <a:r>
              <a:rPr lang="en-US" dirty="0"/>
              <a:t>Fun Fact: Niagara 4 from the inception uses tags internally</a:t>
            </a:r>
          </a:p>
        </p:txBody>
      </p:sp>
    </p:spTree>
    <p:extLst>
      <p:ext uri="{BB962C8B-B14F-4D97-AF65-F5344CB8AC3E}">
        <p14:creationId xmlns:p14="http://schemas.microsoft.com/office/powerpoint/2010/main" val="405533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01E71-B072-2C78-BBD9-07FF0ECD7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29E3C4-DA09-E9E8-411D-416D29FE23A4}"/>
              </a:ext>
            </a:extLst>
          </p:cNvPr>
          <p:cNvSpPr>
            <a:spLocks noGrp="1"/>
          </p:cNvSpPr>
          <p:nvPr>
            <p:ph type="title"/>
          </p:nvPr>
        </p:nvSpPr>
        <p:spPr/>
        <p:txBody>
          <a:bodyPr>
            <a:normAutofit fontScale="90000"/>
          </a:bodyPr>
          <a:lstStyle/>
          <a:p>
            <a:r>
              <a:rPr lang="en-US" dirty="0"/>
              <a:t>What’s new in the n: tag dictionary</a:t>
            </a:r>
          </a:p>
        </p:txBody>
      </p:sp>
      <p:sp>
        <p:nvSpPr>
          <p:cNvPr id="3" name="Content Placeholder 2">
            <a:extLst>
              <a:ext uri="{FF2B5EF4-FFF2-40B4-BE49-F238E27FC236}">
                <a16:creationId xmlns:a16="http://schemas.microsoft.com/office/drawing/2014/main" id="{1AB3231C-85AF-8389-8835-E8B7B0FA1F68}"/>
              </a:ext>
            </a:extLst>
          </p:cNvPr>
          <p:cNvSpPr>
            <a:spLocks noGrp="1"/>
          </p:cNvSpPr>
          <p:nvPr>
            <p:ph idx="1"/>
          </p:nvPr>
        </p:nvSpPr>
        <p:spPr/>
        <p:txBody>
          <a:bodyPr>
            <a:normAutofit fontScale="92500" lnSpcReduction="10000"/>
          </a:bodyPr>
          <a:lstStyle/>
          <a:p>
            <a:pPr>
              <a:lnSpc>
                <a:spcPct val="100000"/>
              </a:lnSpc>
            </a:pPr>
            <a:r>
              <a:rPr lang="en-US" b="1" dirty="0"/>
              <a:t>n:alarmablePoint</a:t>
            </a:r>
          </a:p>
          <a:p>
            <a:pPr lvl="1">
              <a:lnSpc>
                <a:spcPct val="100000"/>
              </a:lnSpc>
            </a:pPr>
            <a:r>
              <a:rPr lang="en-US" dirty="0"/>
              <a:t>An implied tag added to a</a:t>
            </a:r>
          </a:p>
          <a:p>
            <a:pPr marL="342892" lvl="1" indent="0">
              <a:buNone/>
            </a:pPr>
            <a:r>
              <a:rPr lang="en-US" dirty="0"/>
              <a:t>control:ControlPoint with an Alarm:AlarmSourceExt</a:t>
            </a:r>
          </a:p>
          <a:p>
            <a:pPr>
              <a:lnSpc>
                <a:spcPct val="100000"/>
              </a:lnSpc>
            </a:pPr>
            <a:endParaRPr lang="en-US" dirty="0"/>
          </a:p>
          <a:p>
            <a:pPr>
              <a:lnSpc>
                <a:spcPct val="100000"/>
              </a:lnSpc>
            </a:pPr>
            <a:r>
              <a:rPr lang="en-US" b="1" dirty="0"/>
              <a:t>Not Condition</a:t>
            </a:r>
          </a:p>
          <a:p>
            <a:pPr lvl="1">
              <a:lnSpc>
                <a:spcPct val="100000"/>
              </a:lnSpc>
            </a:pPr>
            <a:r>
              <a:rPr lang="en-US" dirty="0"/>
              <a:t>Rules/ScopedRules : ScopedNotRule</a:t>
            </a:r>
          </a:p>
          <a:p>
            <a:pPr lvl="1">
              <a:lnSpc>
                <a:spcPct val="100000"/>
              </a:lnSpc>
            </a:pPr>
            <a:r>
              <a:rPr lang="en-US" dirty="0"/>
              <a:t>Rules : NotRule</a:t>
            </a:r>
          </a:p>
          <a:p>
            <a:pPr lvl="1">
              <a:lnSpc>
                <a:spcPct val="100000"/>
              </a:lnSpc>
            </a:pPr>
            <a:r>
              <a:rPr lang="en-US" dirty="0"/>
              <a:t>Conditions : Not</a:t>
            </a:r>
          </a:p>
          <a:p>
            <a:pPr lvl="1"/>
            <a:endParaRPr lang="en-US" dirty="0"/>
          </a:p>
        </p:txBody>
      </p:sp>
      <p:pic>
        <p:nvPicPr>
          <p:cNvPr id="5" name="Picture 4" descr="A screenshot of a computer&#10;&#10;Description automatically generated">
            <a:extLst>
              <a:ext uri="{FF2B5EF4-FFF2-40B4-BE49-F238E27FC236}">
                <a16:creationId xmlns:a16="http://schemas.microsoft.com/office/drawing/2014/main" id="{B7A9CE09-E682-9449-8CFD-2F0A15B73318}"/>
              </a:ext>
            </a:extLst>
          </p:cNvPr>
          <p:cNvPicPr>
            <a:picLocks noChangeAspect="1"/>
          </p:cNvPicPr>
          <p:nvPr/>
        </p:nvPicPr>
        <p:blipFill rotWithShape="1">
          <a:blip r:embed="rId3">
            <a:extLst>
              <a:ext uri="{28A0092B-C50C-407E-A947-70E740481C1C}">
                <a14:useLocalDpi xmlns:a14="http://schemas.microsoft.com/office/drawing/2010/main" val="0"/>
              </a:ext>
            </a:extLst>
          </a:blip>
          <a:srcRect r="39486"/>
          <a:stretch/>
        </p:blipFill>
        <p:spPr>
          <a:xfrm>
            <a:off x="7406331" y="790421"/>
            <a:ext cx="1681281" cy="380845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03369BDD-C021-4B85-6FD5-2455F6848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8642" y="857644"/>
            <a:ext cx="1994708" cy="3314987"/>
          </a:xfrm>
          <a:prstGeom prst="rect">
            <a:avLst/>
          </a:prstGeom>
        </p:spPr>
      </p:pic>
    </p:spTree>
    <p:extLst>
      <p:ext uri="{BB962C8B-B14F-4D97-AF65-F5344CB8AC3E}">
        <p14:creationId xmlns:p14="http://schemas.microsoft.com/office/powerpoint/2010/main" val="403992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05243-B456-956B-1E2D-BC08A08E0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ABAB2-18D9-9829-BB62-57F27D1A1565}"/>
              </a:ext>
            </a:extLst>
          </p:cNvPr>
          <p:cNvSpPr>
            <a:spLocks noGrp="1"/>
          </p:cNvSpPr>
          <p:nvPr>
            <p:ph type="title"/>
          </p:nvPr>
        </p:nvSpPr>
        <p:spPr/>
        <p:txBody>
          <a:bodyPr>
            <a:normAutofit fontScale="90000"/>
          </a:bodyPr>
          <a:lstStyle/>
          <a:p>
            <a:r>
              <a:rPr lang="en-US" dirty="0"/>
              <a:t>Haystack 4 | h4:</a:t>
            </a:r>
          </a:p>
        </p:txBody>
      </p:sp>
      <p:sp>
        <p:nvSpPr>
          <p:cNvPr id="3" name="Content Placeholder 2">
            <a:extLst>
              <a:ext uri="{FF2B5EF4-FFF2-40B4-BE49-F238E27FC236}">
                <a16:creationId xmlns:a16="http://schemas.microsoft.com/office/drawing/2014/main" id="{896B4D0A-AD7C-392C-4428-827137D5EA22}"/>
              </a:ext>
            </a:extLst>
          </p:cNvPr>
          <p:cNvSpPr>
            <a:spLocks noGrp="1"/>
          </p:cNvSpPr>
          <p:nvPr>
            <p:ph idx="1"/>
          </p:nvPr>
        </p:nvSpPr>
        <p:spPr>
          <a:xfrm>
            <a:off x="457200" y="905074"/>
            <a:ext cx="8229600" cy="3397616"/>
          </a:xfrm>
        </p:spPr>
        <p:txBody>
          <a:bodyPr>
            <a:normAutofit fontScale="92500"/>
          </a:bodyPr>
          <a:lstStyle/>
          <a:p>
            <a:pPr>
              <a:lnSpc>
                <a:spcPct val="100000"/>
              </a:lnSpc>
            </a:pPr>
            <a:r>
              <a:rPr lang="en-US" b="1" dirty="0"/>
              <a:t>Changes from Haystack 3 to Haystack 4</a:t>
            </a:r>
          </a:p>
          <a:p>
            <a:pPr lvl="1">
              <a:lnSpc>
                <a:spcPct val="100000"/>
              </a:lnSpc>
            </a:pPr>
            <a:r>
              <a:rPr lang="en-US" dirty="0"/>
              <a:t>Of the 230 Haystack 3 tags 50 have been modified</a:t>
            </a:r>
          </a:p>
          <a:p>
            <a:pPr lvl="1">
              <a:lnSpc>
                <a:spcPct val="100000"/>
              </a:lnSpc>
            </a:pPr>
            <a:r>
              <a:rPr lang="en-US" dirty="0">
                <a:hlinkClick r:id="rId3"/>
              </a:rPr>
              <a:t>https://project-haystack.org/doc/docHaystack/Changes3to4</a:t>
            </a:r>
            <a:endParaRPr lang="en-US" dirty="0"/>
          </a:p>
          <a:p>
            <a:pPr>
              <a:lnSpc>
                <a:spcPct val="100000"/>
              </a:lnSpc>
            </a:pPr>
            <a:r>
              <a:rPr lang="en-US" b="1" dirty="0"/>
              <a:t>Direct Haystack 3 tags can be migrated to Haystack 4</a:t>
            </a:r>
          </a:p>
          <a:p>
            <a:pPr lvl="1">
              <a:lnSpc>
                <a:spcPct val="100000"/>
              </a:lnSpc>
            </a:pPr>
            <a:r>
              <a:rPr lang="en-US" dirty="0"/>
              <a:t>These are only for direct tags, hs: tags remain in place</a:t>
            </a:r>
          </a:p>
          <a:p>
            <a:pPr>
              <a:lnSpc>
                <a:spcPct val="100000"/>
              </a:lnSpc>
            </a:pPr>
            <a:r>
              <a:rPr lang="en-US" b="1" dirty="0"/>
              <a:t>The implied h4:id tags use the nspace ID vs the hs:id handle ord</a:t>
            </a:r>
          </a:p>
        </p:txBody>
      </p:sp>
      <p:pic>
        <p:nvPicPr>
          <p:cNvPr id="5" name="Picture 4">
            <a:extLst>
              <a:ext uri="{FF2B5EF4-FFF2-40B4-BE49-F238E27FC236}">
                <a16:creationId xmlns:a16="http://schemas.microsoft.com/office/drawing/2014/main" id="{77206E01-6779-D59B-E327-FE287F331A41}"/>
              </a:ext>
            </a:extLst>
          </p:cNvPr>
          <p:cNvPicPr>
            <a:picLocks noChangeAspect="1"/>
          </p:cNvPicPr>
          <p:nvPr/>
        </p:nvPicPr>
        <p:blipFill>
          <a:blip r:embed="rId4"/>
          <a:stretch>
            <a:fillRect/>
          </a:stretch>
        </p:blipFill>
        <p:spPr>
          <a:xfrm>
            <a:off x="792935" y="3941501"/>
            <a:ext cx="8109000" cy="405450"/>
          </a:xfrm>
          <a:prstGeom prst="rect">
            <a:avLst/>
          </a:prstGeom>
        </p:spPr>
      </p:pic>
      <p:pic>
        <p:nvPicPr>
          <p:cNvPr id="7" name="Picture 6">
            <a:extLst>
              <a:ext uri="{FF2B5EF4-FFF2-40B4-BE49-F238E27FC236}">
                <a16:creationId xmlns:a16="http://schemas.microsoft.com/office/drawing/2014/main" id="{CF9A3659-6ED6-2935-FF0F-554788CA10D7}"/>
              </a:ext>
            </a:extLst>
          </p:cNvPr>
          <p:cNvPicPr>
            <a:picLocks noChangeAspect="1"/>
          </p:cNvPicPr>
          <p:nvPr/>
        </p:nvPicPr>
        <p:blipFill>
          <a:blip r:embed="rId5"/>
          <a:stretch>
            <a:fillRect/>
          </a:stretch>
        </p:blipFill>
        <p:spPr>
          <a:xfrm>
            <a:off x="815795" y="4302690"/>
            <a:ext cx="6706136" cy="300032"/>
          </a:xfrm>
          <a:prstGeom prst="rect">
            <a:avLst/>
          </a:prstGeom>
        </p:spPr>
      </p:pic>
    </p:spTree>
    <p:extLst>
      <p:ext uri="{BB962C8B-B14F-4D97-AF65-F5344CB8AC3E}">
        <p14:creationId xmlns:p14="http://schemas.microsoft.com/office/powerpoint/2010/main" val="237180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hef male with solid fill">
            <a:extLst>
              <a:ext uri="{FF2B5EF4-FFF2-40B4-BE49-F238E27FC236}">
                <a16:creationId xmlns:a16="http://schemas.microsoft.com/office/drawing/2014/main" id="{56B2B7C9-CB02-B1E7-8E05-EA9774B0A1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774" y="1493038"/>
            <a:ext cx="2160270" cy="2160270"/>
          </a:xfrm>
          <a:prstGeom prst="rect">
            <a:avLst/>
          </a:prstGeom>
        </p:spPr>
      </p:pic>
      <p:pic>
        <p:nvPicPr>
          <p:cNvPr id="9" name="Graphic 8" descr="Cooked turkey with solid fill">
            <a:extLst>
              <a:ext uri="{FF2B5EF4-FFF2-40B4-BE49-F238E27FC236}">
                <a16:creationId xmlns:a16="http://schemas.microsoft.com/office/drawing/2014/main" id="{8DC5E1C6-E975-DA77-0907-7D10AF066D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7956" y="1493995"/>
            <a:ext cx="2160270" cy="2160270"/>
          </a:xfrm>
          <a:prstGeom prst="rect">
            <a:avLst/>
          </a:prstGeom>
        </p:spPr>
      </p:pic>
      <p:pic>
        <p:nvPicPr>
          <p:cNvPr id="5" name="Graphic 4" descr="Whisk with solid fill">
            <a:extLst>
              <a:ext uri="{FF2B5EF4-FFF2-40B4-BE49-F238E27FC236}">
                <a16:creationId xmlns:a16="http://schemas.microsoft.com/office/drawing/2014/main" id="{F137ED52-4FDC-8362-8953-6A02C70016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6461" y="1493996"/>
            <a:ext cx="2159312" cy="2159312"/>
          </a:xfrm>
          <a:prstGeom prst="rect">
            <a:avLst/>
          </a:prstGeom>
        </p:spPr>
      </p:pic>
      <p:sp>
        <p:nvSpPr>
          <p:cNvPr id="2" name="TextBox 1">
            <a:extLst>
              <a:ext uri="{FF2B5EF4-FFF2-40B4-BE49-F238E27FC236}">
                <a16:creationId xmlns:a16="http://schemas.microsoft.com/office/drawing/2014/main" id="{7E6116E1-07AF-B06E-38CE-058C97124D31}"/>
              </a:ext>
            </a:extLst>
          </p:cNvPr>
          <p:cNvSpPr txBox="1"/>
          <p:nvPr/>
        </p:nvSpPr>
        <p:spPr>
          <a:xfrm>
            <a:off x="101147" y="216892"/>
            <a:ext cx="8195649" cy="738664"/>
          </a:xfrm>
          <a:prstGeom prst="rect">
            <a:avLst/>
          </a:prstGeom>
          <a:noFill/>
        </p:spPr>
        <p:txBody>
          <a:bodyPr wrap="square" rtlCol="0">
            <a:spAutoFit/>
          </a:bodyPr>
          <a:lstStyle/>
          <a:p>
            <a:pPr algn="l"/>
            <a:r>
              <a:rPr lang="en-US" sz="2700" dirty="0">
                <a:solidFill>
                  <a:schemeClr val="tx1">
                    <a:lumMod val="75000"/>
                    <a:lumOff val="25000"/>
                  </a:schemeClr>
                </a:solidFill>
                <a:latin typeface="Arial" panose="020B0604020202020204" pitchFamily="34" charset="0"/>
                <a:cs typeface="Arial" panose="020B0604020202020204" pitchFamily="34" charset="0"/>
              </a:rPr>
              <a:t>Ability</a:t>
            </a:r>
            <a:r>
              <a:rPr lang="en-US" sz="1500" dirty="0">
                <a:latin typeface="Arial" panose="020B0604020202020204" pitchFamily="34" charset="0"/>
                <a:cs typeface="Arial" panose="020B0604020202020204" pitchFamily="34" charset="0"/>
              </a:rPr>
              <a:t> </a:t>
            </a:r>
          </a:p>
          <a:p>
            <a:pPr algn="l"/>
            <a:r>
              <a:rPr lang="en-US" sz="1500" dirty="0">
                <a:latin typeface="Arial" panose="020B0604020202020204" pitchFamily="34" charset="0"/>
                <a:cs typeface="Arial" panose="020B0604020202020204" pitchFamily="34" charset="0"/>
              </a:rPr>
              <a:t>Synonyms: potential, knack, </a:t>
            </a:r>
            <a:r>
              <a:rPr lang="en-US" sz="1500" b="1" dirty="0">
                <a:solidFill>
                  <a:schemeClr val="tx1">
                    <a:lumMod val="75000"/>
                    <a:lumOff val="25000"/>
                  </a:schemeClr>
                </a:solidFill>
                <a:latin typeface="Arial" panose="020B0604020202020204" pitchFamily="34" charset="0"/>
                <a:cs typeface="Arial" panose="020B0604020202020204" pitchFamily="34" charset="0"/>
              </a:rPr>
              <a:t>aptitude</a:t>
            </a:r>
            <a:r>
              <a:rPr lang="en-US" sz="1500" dirty="0">
                <a:latin typeface="Arial" panose="020B0604020202020204" pitchFamily="34" charset="0"/>
                <a:cs typeface="Arial" panose="020B0604020202020204" pitchFamily="34" charset="0"/>
              </a:rPr>
              <a:t>, </a:t>
            </a:r>
            <a:r>
              <a:rPr lang="en-US" sz="1500" b="1" dirty="0">
                <a:solidFill>
                  <a:schemeClr val="tx1">
                    <a:lumMod val="75000"/>
                    <a:lumOff val="25000"/>
                  </a:schemeClr>
                </a:solidFill>
                <a:latin typeface="Arial" panose="020B0604020202020204" pitchFamily="34" charset="0"/>
                <a:cs typeface="Arial" panose="020B0604020202020204" pitchFamily="34" charset="0"/>
              </a:rPr>
              <a:t>power</a:t>
            </a:r>
            <a:r>
              <a:rPr lang="en-US" sz="1500" dirty="0">
                <a:latin typeface="Arial" panose="020B0604020202020204" pitchFamily="34" charset="0"/>
                <a:cs typeface="Arial" panose="020B0604020202020204" pitchFamily="34" charset="0"/>
              </a:rPr>
              <a:t>, facility, competence, </a:t>
            </a:r>
            <a:r>
              <a:rPr lang="en-US" sz="1500" b="1" dirty="0">
                <a:solidFill>
                  <a:schemeClr val="tx1">
                    <a:lumMod val="75000"/>
                    <a:lumOff val="25000"/>
                  </a:schemeClr>
                </a:solidFill>
                <a:latin typeface="Arial" panose="020B0604020202020204" pitchFamily="34" charset="0"/>
                <a:cs typeface="Arial" panose="020B0604020202020204" pitchFamily="34" charset="0"/>
              </a:rPr>
              <a:t>skill</a:t>
            </a:r>
            <a:r>
              <a:rPr lang="en-US" sz="1500" dirty="0">
                <a:latin typeface="Arial" panose="020B0604020202020204" pitchFamily="34" charset="0"/>
                <a:cs typeface="Arial" panose="020B0604020202020204" pitchFamily="34" charset="0"/>
              </a:rPr>
              <a:t>, </a:t>
            </a:r>
            <a:r>
              <a:rPr lang="en-US" sz="1500" b="1" dirty="0">
                <a:solidFill>
                  <a:schemeClr val="tx1">
                    <a:lumMod val="75000"/>
                    <a:lumOff val="25000"/>
                  </a:schemeClr>
                </a:solidFill>
                <a:latin typeface="Arial" panose="020B0604020202020204" pitchFamily="34" charset="0"/>
                <a:cs typeface="Arial" panose="020B0604020202020204" pitchFamily="34" charset="0"/>
              </a:rPr>
              <a:t>proficiency</a:t>
            </a:r>
          </a:p>
        </p:txBody>
      </p:sp>
      <p:sp>
        <p:nvSpPr>
          <p:cNvPr id="3" name="TextBox 2">
            <a:extLst>
              <a:ext uri="{FF2B5EF4-FFF2-40B4-BE49-F238E27FC236}">
                <a16:creationId xmlns:a16="http://schemas.microsoft.com/office/drawing/2014/main" id="{644D12F5-4BED-7F2E-3ABC-B168CE48DF45}"/>
              </a:ext>
            </a:extLst>
          </p:cNvPr>
          <p:cNvSpPr txBox="1"/>
          <p:nvPr/>
        </p:nvSpPr>
        <p:spPr>
          <a:xfrm>
            <a:off x="1181100" y="3834587"/>
            <a:ext cx="6781800" cy="461665"/>
          </a:xfrm>
          <a:prstGeom prst="rect">
            <a:avLst/>
          </a:prstGeom>
          <a:noFill/>
        </p:spPr>
        <p:txBody>
          <a:bodyPr wrap="square" rtlCol="0">
            <a:spAutoFit/>
          </a:bodyPr>
          <a:lstStyle/>
          <a:p>
            <a:pPr algn="l"/>
            <a:r>
              <a:rPr lang="en-US" sz="2400" dirty="0">
                <a:solidFill>
                  <a:schemeClr val="tx1">
                    <a:lumMod val="75000"/>
                    <a:lumOff val="25000"/>
                  </a:schemeClr>
                </a:solidFill>
                <a:latin typeface="Arial" charset="0"/>
                <a:ea typeface="Arial" charset="0"/>
                <a:cs typeface="Arial" charset="0"/>
              </a:rPr>
              <a:t>Use our Niagara Tagging cooking skills</a:t>
            </a:r>
          </a:p>
        </p:txBody>
      </p:sp>
    </p:spTree>
    <p:extLst>
      <p:ext uri="{BB962C8B-B14F-4D97-AF65-F5344CB8AC3E}">
        <p14:creationId xmlns:p14="http://schemas.microsoft.com/office/powerpoint/2010/main" val="235232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DE4397FC-0575-5423-2DE6-6B266EAB8691}"/>
              </a:ext>
            </a:extLst>
          </p:cNvPr>
          <p:cNvSpPr/>
          <p:nvPr/>
        </p:nvSpPr>
        <p:spPr>
          <a:xfrm>
            <a:off x="311817" y="688124"/>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Arial" panose="020B0604020202020204" pitchFamily="34" charset="0"/>
                <a:cs typeface="Arial" panose="020B0604020202020204" pitchFamily="34" charset="0"/>
              </a:rPr>
              <a:t>Building</a:t>
            </a:r>
          </a:p>
        </p:txBody>
      </p:sp>
      <p:pic>
        <p:nvPicPr>
          <p:cNvPr id="37" name="Graphic 36" descr="Employee badge with solid fill">
            <a:extLst>
              <a:ext uri="{FF2B5EF4-FFF2-40B4-BE49-F238E27FC236}">
                <a16:creationId xmlns:a16="http://schemas.microsoft.com/office/drawing/2014/main" id="{798C6A05-AA35-609C-EB64-96F6EE256A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5403" y="901600"/>
            <a:ext cx="685800" cy="685800"/>
          </a:xfrm>
          <a:prstGeom prst="rect">
            <a:avLst/>
          </a:prstGeom>
        </p:spPr>
      </p:pic>
      <p:pic>
        <p:nvPicPr>
          <p:cNvPr id="30" name="Graphic 29" descr="Chef male with solid fill">
            <a:extLst>
              <a:ext uri="{FF2B5EF4-FFF2-40B4-BE49-F238E27FC236}">
                <a16:creationId xmlns:a16="http://schemas.microsoft.com/office/drawing/2014/main" id="{F980BF1C-1B44-D2F9-F6F4-812C1F98A5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1509" y="124546"/>
            <a:ext cx="2160270" cy="2160270"/>
          </a:xfrm>
          <a:prstGeom prst="rect">
            <a:avLst/>
          </a:prstGeom>
        </p:spPr>
      </p:pic>
      <p:sp>
        <p:nvSpPr>
          <p:cNvPr id="31" name="Rectangle: Rounded Corners 30">
            <a:extLst>
              <a:ext uri="{FF2B5EF4-FFF2-40B4-BE49-F238E27FC236}">
                <a16:creationId xmlns:a16="http://schemas.microsoft.com/office/drawing/2014/main" id="{B7674B31-D22D-675A-654B-3A923F1017E2}"/>
              </a:ext>
            </a:extLst>
          </p:cNvPr>
          <p:cNvSpPr/>
          <p:nvPr/>
        </p:nvSpPr>
        <p:spPr>
          <a:xfrm>
            <a:off x="997617" y="1165654"/>
            <a:ext cx="2275211"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Arial" panose="020B0604020202020204" pitchFamily="34" charset="0"/>
                <a:cs typeface="Arial" panose="020B0604020202020204" pitchFamily="34" charset="0"/>
              </a:rPr>
              <a:t>Floor / Office / Space</a:t>
            </a:r>
          </a:p>
        </p:txBody>
      </p:sp>
      <p:pic>
        <p:nvPicPr>
          <p:cNvPr id="32" name="Graphic 31" descr="Employee badge with solid fill">
            <a:extLst>
              <a:ext uri="{FF2B5EF4-FFF2-40B4-BE49-F238E27FC236}">
                <a16:creationId xmlns:a16="http://schemas.microsoft.com/office/drawing/2014/main" id="{5BA0F117-BDDB-6B2E-E80B-A92927434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1203" y="1379131"/>
            <a:ext cx="685800" cy="685800"/>
          </a:xfrm>
          <a:prstGeom prst="rect">
            <a:avLst/>
          </a:prstGeom>
        </p:spPr>
      </p:pic>
      <p:sp>
        <p:nvSpPr>
          <p:cNvPr id="9" name="Rectangle: Rounded Corners 8">
            <a:extLst>
              <a:ext uri="{FF2B5EF4-FFF2-40B4-BE49-F238E27FC236}">
                <a16:creationId xmlns:a16="http://schemas.microsoft.com/office/drawing/2014/main" id="{C53B505E-DEC8-C32B-7129-AF983F407B0E}"/>
              </a:ext>
            </a:extLst>
          </p:cNvPr>
          <p:cNvSpPr/>
          <p:nvPr/>
        </p:nvSpPr>
        <p:spPr>
          <a:xfrm>
            <a:off x="2446720" y="2110365"/>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Arial" panose="020B0604020202020204" pitchFamily="34" charset="0"/>
                <a:cs typeface="Arial" panose="020B0604020202020204" pitchFamily="34" charset="0"/>
              </a:rPr>
              <a:t>Fan Meter</a:t>
            </a:r>
          </a:p>
        </p:txBody>
      </p:sp>
      <p:pic>
        <p:nvPicPr>
          <p:cNvPr id="12" name="Graphic 11" descr="Employee badge with solid fill">
            <a:extLst>
              <a:ext uri="{FF2B5EF4-FFF2-40B4-BE49-F238E27FC236}">
                <a16:creationId xmlns:a16="http://schemas.microsoft.com/office/drawing/2014/main" id="{39D9C47F-07AB-C14F-A12A-A7E2B6B32D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0306" y="2323841"/>
            <a:ext cx="685800" cy="685800"/>
          </a:xfrm>
          <a:prstGeom prst="rect">
            <a:avLst/>
          </a:prstGeom>
        </p:spPr>
      </p:pic>
      <p:sp>
        <p:nvSpPr>
          <p:cNvPr id="13" name="Rectangle: Rounded Corners 12">
            <a:extLst>
              <a:ext uri="{FF2B5EF4-FFF2-40B4-BE49-F238E27FC236}">
                <a16:creationId xmlns:a16="http://schemas.microsoft.com/office/drawing/2014/main" id="{6CE15622-ABDC-5793-5285-33BFADF8A473}"/>
              </a:ext>
            </a:extLst>
          </p:cNvPr>
          <p:cNvSpPr/>
          <p:nvPr/>
        </p:nvSpPr>
        <p:spPr>
          <a:xfrm>
            <a:off x="1694750" y="1638010"/>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Arial" panose="020B0604020202020204" pitchFamily="34" charset="0"/>
                <a:cs typeface="Arial" panose="020B0604020202020204" pitchFamily="34" charset="0"/>
              </a:rPr>
              <a:t>AHU</a:t>
            </a:r>
          </a:p>
        </p:txBody>
      </p:sp>
      <p:pic>
        <p:nvPicPr>
          <p:cNvPr id="14" name="Graphic 13" descr="Employee badge with solid fill">
            <a:extLst>
              <a:ext uri="{FF2B5EF4-FFF2-40B4-BE49-F238E27FC236}">
                <a16:creationId xmlns:a16="http://schemas.microsoft.com/office/drawing/2014/main" id="{B34B0126-B7E8-06FD-2688-17B85A1A00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8336" y="1851486"/>
            <a:ext cx="685800" cy="685800"/>
          </a:xfrm>
          <a:prstGeom prst="rect">
            <a:avLst/>
          </a:prstGeom>
        </p:spPr>
      </p:pic>
      <p:sp>
        <p:nvSpPr>
          <p:cNvPr id="16" name="Rectangle: Rounded Corners 15">
            <a:extLst>
              <a:ext uri="{FF2B5EF4-FFF2-40B4-BE49-F238E27FC236}">
                <a16:creationId xmlns:a16="http://schemas.microsoft.com/office/drawing/2014/main" id="{3C209653-3944-A6F3-8FC2-933EA6DBBA6B}"/>
              </a:ext>
            </a:extLst>
          </p:cNvPr>
          <p:cNvSpPr/>
          <p:nvPr/>
        </p:nvSpPr>
        <p:spPr>
          <a:xfrm>
            <a:off x="3198690" y="2602706"/>
            <a:ext cx="1578078"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Arial" panose="020B0604020202020204" pitchFamily="34" charset="0"/>
                <a:cs typeface="Arial" panose="020B0604020202020204" pitchFamily="34" charset="0"/>
              </a:rPr>
              <a:t>VAV</a:t>
            </a:r>
          </a:p>
        </p:txBody>
      </p:sp>
      <p:pic>
        <p:nvPicPr>
          <p:cNvPr id="17" name="Graphic 16" descr="Employee badge with solid fill">
            <a:extLst>
              <a:ext uri="{FF2B5EF4-FFF2-40B4-BE49-F238E27FC236}">
                <a16:creationId xmlns:a16="http://schemas.microsoft.com/office/drawing/2014/main" id="{4572E0FE-DCEB-9C20-8914-EB6CAB6CE5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2276" y="2816182"/>
            <a:ext cx="685800" cy="685800"/>
          </a:xfrm>
          <a:prstGeom prst="rect">
            <a:avLst/>
          </a:prstGeom>
        </p:spPr>
      </p:pic>
      <p:pic>
        <p:nvPicPr>
          <p:cNvPr id="18" name="Graphic 17" descr="Employee badge with solid fill">
            <a:extLst>
              <a:ext uri="{FF2B5EF4-FFF2-40B4-BE49-F238E27FC236}">
                <a16:creationId xmlns:a16="http://schemas.microsoft.com/office/drawing/2014/main" id="{C1633CFF-8F31-EECB-E8B9-B226B6B0CB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7031" y="172779"/>
            <a:ext cx="1985750" cy="1985750"/>
          </a:xfrm>
          <a:prstGeom prst="rect">
            <a:avLst/>
          </a:prstGeom>
        </p:spPr>
      </p:pic>
      <p:pic>
        <p:nvPicPr>
          <p:cNvPr id="21" name="Graphic 20" descr="Robot with solid fill">
            <a:extLst>
              <a:ext uri="{FF2B5EF4-FFF2-40B4-BE49-F238E27FC236}">
                <a16:creationId xmlns:a16="http://schemas.microsoft.com/office/drawing/2014/main" id="{3699ED31-5A20-8186-720D-91CF446728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1192" y="2718741"/>
            <a:ext cx="1019801" cy="1019801"/>
          </a:xfrm>
          <a:prstGeom prst="rect">
            <a:avLst/>
          </a:prstGeom>
        </p:spPr>
      </p:pic>
      <p:sp>
        <p:nvSpPr>
          <p:cNvPr id="22" name="TextBox 21">
            <a:extLst>
              <a:ext uri="{FF2B5EF4-FFF2-40B4-BE49-F238E27FC236}">
                <a16:creationId xmlns:a16="http://schemas.microsoft.com/office/drawing/2014/main" id="{236083A8-7901-043D-8D7A-9BF94E380CCE}"/>
              </a:ext>
            </a:extLst>
          </p:cNvPr>
          <p:cNvSpPr txBox="1"/>
          <p:nvPr/>
        </p:nvSpPr>
        <p:spPr>
          <a:xfrm>
            <a:off x="6549616" y="3068837"/>
            <a:ext cx="1506803" cy="41549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Tag Rules</a:t>
            </a:r>
          </a:p>
        </p:txBody>
      </p:sp>
      <p:pic>
        <p:nvPicPr>
          <p:cNvPr id="24" name="Graphic 23" descr="Artificial Intelligence with solid fill">
            <a:extLst>
              <a:ext uri="{FF2B5EF4-FFF2-40B4-BE49-F238E27FC236}">
                <a16:creationId xmlns:a16="http://schemas.microsoft.com/office/drawing/2014/main" id="{E8EEE1CC-67C0-3790-3EF2-F42D278201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39906" y="2913952"/>
            <a:ext cx="685800" cy="685800"/>
          </a:xfrm>
          <a:prstGeom prst="rect">
            <a:avLst/>
          </a:prstGeom>
        </p:spPr>
      </p:pic>
      <p:sp>
        <p:nvSpPr>
          <p:cNvPr id="2" name="TextBox 1">
            <a:extLst>
              <a:ext uri="{FF2B5EF4-FFF2-40B4-BE49-F238E27FC236}">
                <a16:creationId xmlns:a16="http://schemas.microsoft.com/office/drawing/2014/main" id="{3DA7F591-A143-7C21-0824-DF93A2D23F4E}"/>
              </a:ext>
            </a:extLst>
          </p:cNvPr>
          <p:cNvSpPr txBox="1"/>
          <p:nvPr/>
        </p:nvSpPr>
        <p:spPr>
          <a:xfrm>
            <a:off x="743810" y="3400947"/>
            <a:ext cx="8195649" cy="600164"/>
          </a:xfrm>
          <a:prstGeom prst="rect">
            <a:avLst/>
          </a:prstGeom>
          <a:noFill/>
        </p:spPr>
        <p:txBody>
          <a:bodyPr wrap="square" rtlCol="0">
            <a:spAutoFit/>
          </a:bodyPr>
          <a:lstStyle/>
          <a:p>
            <a:pPr algn="l"/>
            <a:r>
              <a:rPr lang="en-US" sz="2100" dirty="0">
                <a:latin typeface="Arial" panose="020B0604020202020204" pitchFamily="34" charset="0"/>
                <a:cs typeface="Arial" panose="020B0604020202020204" pitchFamily="34" charset="0"/>
              </a:rPr>
              <a:t>Ability</a:t>
            </a:r>
            <a:r>
              <a:rPr lang="en-US" sz="1200" dirty="0">
                <a:latin typeface="Arial" panose="020B0604020202020204" pitchFamily="34" charset="0"/>
                <a:cs typeface="Arial" panose="020B0604020202020204" pitchFamily="34" charset="0"/>
              </a:rPr>
              <a:t> </a:t>
            </a:r>
          </a:p>
          <a:p>
            <a:pPr algn="l"/>
            <a:r>
              <a:rPr lang="en-US" sz="1200" dirty="0">
                <a:latin typeface="Arial" panose="020B0604020202020204" pitchFamily="34" charset="0"/>
                <a:cs typeface="Arial" panose="020B0604020202020204" pitchFamily="34" charset="0"/>
              </a:rPr>
              <a:t>Synonyms: </a:t>
            </a:r>
            <a:r>
              <a:rPr lang="en-US" sz="1200" b="1" i="1" dirty="0">
                <a:solidFill>
                  <a:schemeClr val="tx2">
                    <a:lumMod val="40000"/>
                    <a:lumOff val="60000"/>
                  </a:schemeClr>
                </a:solidFill>
                <a:latin typeface="Arial" panose="020B0604020202020204" pitchFamily="34" charset="0"/>
                <a:cs typeface="Arial" panose="020B0604020202020204" pitchFamily="34" charset="0"/>
              </a:rPr>
              <a:t>potential</a:t>
            </a:r>
            <a:r>
              <a:rPr lang="en-US" sz="1200" dirty="0">
                <a:latin typeface="Arial" panose="020B0604020202020204" pitchFamily="34" charset="0"/>
                <a:cs typeface="Arial" panose="020B0604020202020204" pitchFamily="34" charset="0"/>
              </a:rPr>
              <a:t>, knack, </a:t>
            </a:r>
            <a:r>
              <a:rPr lang="en-US" sz="1200" b="1" dirty="0">
                <a:solidFill>
                  <a:schemeClr val="tx2">
                    <a:lumMod val="40000"/>
                    <a:lumOff val="60000"/>
                  </a:schemeClr>
                </a:solidFill>
                <a:latin typeface="Arial" panose="020B0604020202020204" pitchFamily="34" charset="0"/>
                <a:cs typeface="Arial" panose="020B0604020202020204" pitchFamily="34" charset="0"/>
              </a:rPr>
              <a:t>aptitude</a:t>
            </a:r>
            <a:r>
              <a:rPr lang="en-US" sz="1200" dirty="0">
                <a:latin typeface="Arial" panose="020B0604020202020204" pitchFamily="34" charset="0"/>
                <a:cs typeface="Arial" panose="020B0604020202020204" pitchFamily="34" charset="0"/>
              </a:rPr>
              <a:t>, </a:t>
            </a:r>
            <a:r>
              <a:rPr lang="en-US" sz="1200" b="1" dirty="0">
                <a:solidFill>
                  <a:schemeClr val="tx2">
                    <a:lumMod val="40000"/>
                    <a:lumOff val="60000"/>
                  </a:schemeClr>
                </a:solidFill>
                <a:latin typeface="Arial" panose="020B0604020202020204" pitchFamily="34" charset="0"/>
                <a:cs typeface="Arial" panose="020B0604020202020204" pitchFamily="34" charset="0"/>
              </a:rPr>
              <a:t>power</a:t>
            </a:r>
            <a:r>
              <a:rPr lang="en-US" sz="1200" dirty="0">
                <a:latin typeface="Arial" panose="020B0604020202020204" pitchFamily="34" charset="0"/>
                <a:cs typeface="Arial" panose="020B0604020202020204" pitchFamily="34" charset="0"/>
              </a:rPr>
              <a:t>, facility, competence, </a:t>
            </a:r>
            <a:r>
              <a:rPr lang="en-US" sz="1200" b="1" dirty="0">
                <a:solidFill>
                  <a:schemeClr val="tx2">
                    <a:lumMod val="40000"/>
                    <a:lumOff val="60000"/>
                  </a:schemeClr>
                </a:solidFill>
                <a:latin typeface="Arial" panose="020B0604020202020204" pitchFamily="34" charset="0"/>
                <a:cs typeface="Arial" panose="020B0604020202020204" pitchFamily="34" charset="0"/>
              </a:rPr>
              <a:t>skill</a:t>
            </a:r>
            <a:r>
              <a:rPr lang="en-US" sz="1200" dirty="0">
                <a:latin typeface="Arial" panose="020B0604020202020204" pitchFamily="34" charset="0"/>
                <a:cs typeface="Arial" panose="020B0604020202020204" pitchFamily="34" charset="0"/>
              </a:rPr>
              <a:t>, </a:t>
            </a:r>
            <a:r>
              <a:rPr lang="en-US" sz="1200" b="1" dirty="0">
                <a:solidFill>
                  <a:schemeClr val="tx2">
                    <a:lumMod val="40000"/>
                    <a:lumOff val="60000"/>
                  </a:schemeClr>
                </a:solidFill>
                <a:latin typeface="Arial" panose="020B0604020202020204" pitchFamily="34" charset="0"/>
                <a:cs typeface="Arial" panose="020B0604020202020204" pitchFamily="34" charset="0"/>
              </a:rPr>
              <a:t>proficiency</a:t>
            </a:r>
          </a:p>
        </p:txBody>
      </p:sp>
      <p:sp>
        <p:nvSpPr>
          <p:cNvPr id="3" name="TextBox 2">
            <a:extLst>
              <a:ext uri="{FF2B5EF4-FFF2-40B4-BE49-F238E27FC236}">
                <a16:creationId xmlns:a16="http://schemas.microsoft.com/office/drawing/2014/main" id="{0FCAF4D1-8A24-BD3B-D65B-B907249D9F44}"/>
              </a:ext>
            </a:extLst>
          </p:cNvPr>
          <p:cNvSpPr txBox="1"/>
          <p:nvPr/>
        </p:nvSpPr>
        <p:spPr>
          <a:xfrm>
            <a:off x="743810" y="4018758"/>
            <a:ext cx="8180987" cy="600164"/>
          </a:xfrm>
          <a:prstGeom prst="rect">
            <a:avLst/>
          </a:prstGeom>
          <a:noFill/>
        </p:spPr>
        <p:txBody>
          <a:bodyPr wrap="square" rtlCol="0">
            <a:spAutoFit/>
          </a:bodyPr>
          <a:lstStyle/>
          <a:p>
            <a:pPr algn="l"/>
            <a:r>
              <a:rPr lang="en-US" sz="2100" dirty="0">
                <a:solidFill>
                  <a:schemeClr val="accent1"/>
                </a:solidFill>
                <a:latin typeface="Arial" panose="020B0604020202020204" pitchFamily="34" charset="0"/>
                <a:cs typeface="Arial" panose="020B0604020202020204" pitchFamily="34" charset="0"/>
              </a:rPr>
              <a:t>Identify</a:t>
            </a:r>
            <a:r>
              <a:rPr lang="en-US" sz="1500" dirty="0">
                <a:latin typeface="Arial" panose="020B0604020202020204" pitchFamily="34" charset="0"/>
                <a:cs typeface="Arial" panose="020B0604020202020204" pitchFamily="34" charset="0"/>
              </a:rPr>
              <a:t> </a:t>
            </a:r>
          </a:p>
          <a:p>
            <a:pPr algn="l"/>
            <a:r>
              <a:rPr lang="en-US" sz="1200" dirty="0">
                <a:latin typeface="Arial" panose="020B0604020202020204" pitchFamily="34" charset="0"/>
                <a:cs typeface="Arial" panose="020B0604020202020204" pitchFamily="34" charset="0"/>
              </a:rPr>
              <a:t>Synonyms: </a:t>
            </a:r>
            <a:r>
              <a:rPr lang="en-US" sz="1200" b="1" dirty="0">
                <a:solidFill>
                  <a:schemeClr val="tx2">
                    <a:lumMod val="40000"/>
                    <a:lumOff val="60000"/>
                  </a:schemeClr>
                </a:solidFill>
                <a:latin typeface="Arial" panose="020B0604020202020204" pitchFamily="34" charset="0"/>
                <a:cs typeface="Arial" panose="020B0604020202020204" pitchFamily="34" charset="0"/>
              </a:rPr>
              <a:t>classify</a:t>
            </a:r>
            <a:r>
              <a:rPr lang="en-US" sz="1200" dirty="0">
                <a:latin typeface="Arial" panose="020B0604020202020204" pitchFamily="34" charset="0"/>
                <a:cs typeface="Arial" panose="020B0604020202020204" pitchFamily="34" charset="0"/>
              </a:rPr>
              <a:t>, </a:t>
            </a:r>
            <a:r>
              <a:rPr lang="en-US" sz="1200" b="1" dirty="0">
                <a:solidFill>
                  <a:schemeClr val="tx2">
                    <a:lumMod val="40000"/>
                    <a:lumOff val="60000"/>
                  </a:schemeClr>
                </a:solidFill>
                <a:latin typeface="Arial" panose="020B0604020202020204" pitchFamily="34" charset="0"/>
                <a:cs typeface="Arial" panose="020B0604020202020204" pitchFamily="34" charset="0"/>
              </a:rPr>
              <a:t>recognize</a:t>
            </a:r>
            <a:r>
              <a:rPr lang="en-US" sz="1200" dirty="0">
                <a:latin typeface="Arial" panose="020B0604020202020204" pitchFamily="34" charset="0"/>
                <a:cs typeface="Arial" panose="020B0604020202020204" pitchFamily="34" charset="0"/>
              </a:rPr>
              <a:t>, </a:t>
            </a:r>
            <a:r>
              <a:rPr lang="en-US" sz="1200" b="1" dirty="0">
                <a:solidFill>
                  <a:schemeClr val="tx2">
                    <a:lumMod val="40000"/>
                    <a:lumOff val="60000"/>
                  </a:schemeClr>
                </a:solidFill>
                <a:latin typeface="Arial" panose="020B0604020202020204" pitchFamily="34" charset="0"/>
                <a:cs typeface="Arial" panose="020B0604020202020204" pitchFamily="34" charset="0"/>
              </a:rPr>
              <a:t>describe</a:t>
            </a:r>
            <a:r>
              <a:rPr lang="en-US" sz="1200" dirty="0">
                <a:latin typeface="Arial" panose="020B0604020202020204" pitchFamily="34" charset="0"/>
                <a:cs typeface="Arial" panose="020B0604020202020204" pitchFamily="34" charset="0"/>
              </a:rPr>
              <a:t>, </a:t>
            </a:r>
            <a:r>
              <a:rPr lang="en-US" sz="1200" b="1" dirty="0">
                <a:solidFill>
                  <a:schemeClr val="tx2">
                    <a:lumMod val="40000"/>
                    <a:lumOff val="60000"/>
                  </a:schemeClr>
                </a:solidFill>
                <a:latin typeface="Arial" panose="020B0604020202020204" pitchFamily="34" charset="0"/>
                <a:cs typeface="Arial" panose="020B0604020202020204" pitchFamily="34" charset="0"/>
              </a:rPr>
              <a:t>label</a:t>
            </a:r>
            <a:r>
              <a:rPr lang="en-US" sz="1200" dirty="0">
                <a:latin typeface="Arial" panose="020B0604020202020204" pitchFamily="34" charset="0"/>
                <a:cs typeface="Arial" panose="020B0604020202020204" pitchFamily="34" charset="0"/>
              </a:rPr>
              <a:t>, determine, designated, </a:t>
            </a:r>
            <a:r>
              <a:rPr lang="en-US" sz="1200" b="1" dirty="0">
                <a:solidFill>
                  <a:schemeClr val="tx2">
                    <a:lumMod val="40000"/>
                    <a:lumOff val="60000"/>
                  </a:schemeClr>
                </a:solidFill>
                <a:latin typeface="Arial" panose="020B0604020202020204" pitchFamily="34" charset="0"/>
                <a:cs typeface="Arial" panose="020B0604020202020204" pitchFamily="34" charset="0"/>
              </a:rPr>
              <a:t>mark</a:t>
            </a:r>
          </a:p>
        </p:txBody>
      </p:sp>
    </p:spTree>
    <p:extLst>
      <p:ext uri="{BB962C8B-B14F-4D97-AF65-F5344CB8AC3E}">
        <p14:creationId xmlns:p14="http://schemas.microsoft.com/office/powerpoint/2010/main" val="9341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solidFill>
                  <a:schemeClr val="tx1">
                    <a:lumMod val="75000"/>
                    <a:lumOff val="25000"/>
                  </a:schemeClr>
                </a:solidFill>
              </a:rPr>
              <a:t>Using Haystack 4 for tagging</a:t>
            </a:r>
          </a:p>
        </p:txBody>
      </p:sp>
      <p:sp>
        <p:nvSpPr>
          <p:cNvPr id="10" name="Text Placeholder 9"/>
          <p:cNvSpPr>
            <a:spLocks noGrp="1"/>
          </p:cNvSpPr>
          <p:nvPr>
            <p:ph type="body" sz="quarter" idx="11"/>
          </p:nvPr>
        </p:nvSpPr>
        <p:spPr/>
        <p:txBody>
          <a:bodyPr/>
          <a:lstStyle/>
          <a:p>
            <a:r>
              <a:rPr lang="en-GB" dirty="0">
                <a:solidFill>
                  <a:schemeClr val="tx1">
                    <a:lumMod val="75000"/>
                    <a:lumOff val="25000"/>
                  </a:schemeClr>
                </a:solidFill>
              </a:rPr>
              <a:t>Niagara 4.13 =&gt;</a:t>
            </a:r>
          </a:p>
        </p:txBody>
      </p:sp>
      <p:sp>
        <p:nvSpPr>
          <p:cNvPr id="2" name="Text Placeholder 9">
            <a:extLst>
              <a:ext uri="{FF2B5EF4-FFF2-40B4-BE49-F238E27FC236}">
                <a16:creationId xmlns:a16="http://schemas.microsoft.com/office/drawing/2014/main" id="{856D3E1E-90B1-345D-947B-FB8979891954}"/>
              </a:ext>
            </a:extLst>
          </p:cNvPr>
          <p:cNvSpPr txBox="1">
            <a:spLocks/>
          </p:cNvSpPr>
          <p:nvPr/>
        </p:nvSpPr>
        <p:spPr>
          <a:xfrm>
            <a:off x="839791" y="3300387"/>
            <a:ext cx="7602536" cy="483572"/>
          </a:xfrm>
          <a:prstGeom prst="rect">
            <a:avLst/>
          </a:prstGeom>
        </p:spPr>
        <p:txBody>
          <a:bodyPr/>
          <a:lstStyle>
            <a:lvl1pPr marL="0" indent="0" algn="l" rtl="0" eaLnBrk="1" fontAlgn="base" hangingPunct="1">
              <a:spcBef>
                <a:spcPts val="600"/>
              </a:spcBef>
              <a:spcAft>
                <a:spcPct val="0"/>
              </a:spcAft>
              <a:buSzPct val="171000"/>
              <a:buFont typeface="Gill Sans" charset="0"/>
              <a:buNone/>
              <a:defRPr sz="3200">
                <a:solidFill>
                  <a:schemeClr val="bg1"/>
                </a:solidFill>
                <a:latin typeface="+mn-lt"/>
                <a:ea typeface="Open Sans" panose="020B0606030504020204" pitchFamily="34" charset="0"/>
                <a:cs typeface="Open Sans" panose="020B0606030504020204" pitchFamily="34" charset="0"/>
                <a:sym typeface="Gill Sans" charset="0"/>
              </a:defRPr>
            </a:lvl1pPr>
            <a:lvl2pPr marL="533422" indent="0" algn="l" rtl="0" eaLnBrk="1" fontAlgn="base" hangingPunct="1">
              <a:spcBef>
                <a:spcPts val="1620"/>
              </a:spcBef>
              <a:spcAft>
                <a:spcPct val="0"/>
              </a:spcAft>
              <a:buSzPct val="171000"/>
              <a:buFont typeface="Gill Sans" charset="0"/>
              <a:buNone/>
              <a:defRPr sz="3840">
                <a:solidFill>
                  <a:schemeClr val="tx1"/>
                </a:solidFill>
                <a:latin typeface="Arial" panose="020B0604020202020204" pitchFamily="34" charset="0"/>
                <a:ea typeface="ＭＳ Ｐゴシック" charset="0"/>
                <a:cs typeface="Arial" panose="020B0604020202020204" pitchFamily="34" charset="0"/>
                <a:sym typeface="Gill Sans" charset="0"/>
              </a:defRPr>
            </a:lvl2pPr>
            <a:lvl3pPr marL="845854" indent="0" algn="l" rtl="0" eaLnBrk="1" fontAlgn="base" hangingPunct="1">
              <a:spcBef>
                <a:spcPts val="1620"/>
              </a:spcBef>
              <a:spcAft>
                <a:spcPct val="0"/>
              </a:spcAft>
              <a:buSzPct val="171000"/>
              <a:buFont typeface="Gill Sans" charset="0"/>
              <a:buNone/>
              <a:defRPr sz="3840">
                <a:solidFill>
                  <a:schemeClr val="tx1"/>
                </a:solidFill>
                <a:latin typeface="Arial" panose="020B0604020202020204" pitchFamily="34" charset="0"/>
                <a:ea typeface="ＭＳ Ｐゴシック" charset="0"/>
                <a:cs typeface="Arial" panose="020B0604020202020204" pitchFamily="34" charset="0"/>
                <a:sym typeface="Gill Sans" charset="0"/>
              </a:defRPr>
            </a:lvl3pPr>
            <a:lvl4pPr marL="1158287" indent="0" algn="l" rtl="0" eaLnBrk="1" fontAlgn="base" hangingPunct="1">
              <a:spcBef>
                <a:spcPts val="1620"/>
              </a:spcBef>
              <a:spcAft>
                <a:spcPct val="0"/>
              </a:spcAft>
              <a:buSzPct val="171000"/>
              <a:buFont typeface="Gill Sans" charset="0"/>
              <a:buNone/>
              <a:defRPr sz="3840">
                <a:solidFill>
                  <a:schemeClr val="tx1"/>
                </a:solidFill>
                <a:latin typeface="Arial" panose="020B0604020202020204" pitchFamily="34" charset="0"/>
                <a:ea typeface="ＭＳ Ｐゴシック" charset="0"/>
                <a:cs typeface="Arial" panose="020B0604020202020204" pitchFamily="34" charset="0"/>
                <a:sym typeface="Gill Sans" charset="0"/>
              </a:defRPr>
            </a:lvl4pPr>
            <a:lvl5pPr marL="1468815" indent="0" algn="l" rtl="0" eaLnBrk="1" fontAlgn="base" hangingPunct="1">
              <a:spcBef>
                <a:spcPts val="1620"/>
              </a:spcBef>
              <a:spcAft>
                <a:spcPct val="0"/>
              </a:spcAft>
              <a:buSzPct val="171000"/>
              <a:buFont typeface="Gill Sans" charset="0"/>
              <a:buNone/>
              <a:defRPr sz="3840">
                <a:solidFill>
                  <a:schemeClr val="tx1"/>
                </a:solidFill>
                <a:latin typeface="Arial" panose="020B0604020202020204" pitchFamily="34" charset="0"/>
                <a:ea typeface="ＭＳ Ｐゴシック" charset="0"/>
                <a:cs typeface="Arial" panose="020B0604020202020204" pitchFamily="34" charset="0"/>
                <a:sym typeface="Gill Sans" charset="0"/>
              </a:defRPr>
            </a:lvl5pPr>
            <a:lvl6pPr marL="2193272" indent="-401210" algn="l" rtl="0" eaLnBrk="1" fontAlgn="base" hangingPunct="1">
              <a:spcBef>
                <a:spcPts val="1615"/>
              </a:spcBef>
              <a:spcAft>
                <a:spcPct val="0"/>
              </a:spcAft>
              <a:buSzPct val="171000"/>
              <a:buFont typeface="Gill Sans" charset="0"/>
              <a:buChar char="•"/>
              <a:defRPr sz="2640">
                <a:solidFill>
                  <a:schemeClr val="tx1"/>
                </a:solidFill>
                <a:latin typeface="+mn-lt"/>
                <a:ea typeface="+mn-ea"/>
                <a:cs typeface="+mn-cs"/>
                <a:sym typeface="Gill Sans" charset="0"/>
              </a:defRPr>
            </a:lvl6pPr>
            <a:lvl7pPr marL="2514238" indent="-401210" algn="l" rtl="0" eaLnBrk="1" fontAlgn="base" hangingPunct="1">
              <a:spcBef>
                <a:spcPts val="1615"/>
              </a:spcBef>
              <a:spcAft>
                <a:spcPct val="0"/>
              </a:spcAft>
              <a:buSzPct val="171000"/>
              <a:buFont typeface="Gill Sans" charset="0"/>
              <a:buChar char="•"/>
              <a:defRPr sz="2640">
                <a:solidFill>
                  <a:schemeClr val="tx1"/>
                </a:solidFill>
                <a:latin typeface="+mn-lt"/>
                <a:ea typeface="+mn-ea"/>
                <a:cs typeface="+mn-cs"/>
                <a:sym typeface="Gill Sans" charset="0"/>
              </a:defRPr>
            </a:lvl7pPr>
            <a:lvl8pPr marL="2835205" indent="-401210" algn="l" rtl="0" eaLnBrk="1" fontAlgn="base" hangingPunct="1">
              <a:spcBef>
                <a:spcPts val="1615"/>
              </a:spcBef>
              <a:spcAft>
                <a:spcPct val="0"/>
              </a:spcAft>
              <a:buSzPct val="171000"/>
              <a:buFont typeface="Gill Sans" charset="0"/>
              <a:buChar char="•"/>
              <a:defRPr sz="2640">
                <a:solidFill>
                  <a:schemeClr val="tx1"/>
                </a:solidFill>
                <a:latin typeface="+mn-lt"/>
                <a:ea typeface="+mn-ea"/>
                <a:cs typeface="+mn-cs"/>
                <a:sym typeface="Gill Sans" charset="0"/>
              </a:defRPr>
            </a:lvl8pPr>
            <a:lvl9pPr marL="3156172" indent="-401210" algn="l" rtl="0" eaLnBrk="1" fontAlgn="base" hangingPunct="1">
              <a:spcBef>
                <a:spcPts val="1615"/>
              </a:spcBef>
              <a:spcAft>
                <a:spcPct val="0"/>
              </a:spcAft>
              <a:buSzPct val="171000"/>
              <a:buFont typeface="Gill Sans" charset="0"/>
              <a:buChar char="•"/>
              <a:defRPr sz="2640">
                <a:solidFill>
                  <a:schemeClr val="tx1"/>
                </a:solidFill>
                <a:latin typeface="+mn-lt"/>
                <a:ea typeface="+mn-ea"/>
                <a:cs typeface="+mn-cs"/>
                <a:sym typeface="Gill Sans" charset="0"/>
              </a:defRPr>
            </a:lvl9pPr>
          </a:lstStyle>
          <a:p>
            <a:r>
              <a:rPr lang="en-GB" sz="1350" i="1" kern="0" dirty="0"/>
              <a:t>https://project-haystack.org/doc/lib-phIoT/vav</a:t>
            </a:r>
          </a:p>
        </p:txBody>
      </p:sp>
      <p:pic>
        <p:nvPicPr>
          <p:cNvPr id="5" name="Picture 4">
            <a:extLst>
              <a:ext uri="{FF2B5EF4-FFF2-40B4-BE49-F238E27FC236}">
                <a16:creationId xmlns:a16="http://schemas.microsoft.com/office/drawing/2014/main" id="{4A6C62F1-E102-7B05-0819-B499B2A64B5A}"/>
              </a:ext>
            </a:extLst>
          </p:cNvPr>
          <p:cNvPicPr>
            <a:picLocks noChangeAspect="1"/>
          </p:cNvPicPr>
          <p:nvPr/>
        </p:nvPicPr>
        <p:blipFill>
          <a:blip r:embed="rId3"/>
          <a:stretch>
            <a:fillRect/>
          </a:stretch>
        </p:blipFill>
        <p:spPr>
          <a:xfrm>
            <a:off x="6775447" y="1381006"/>
            <a:ext cx="2257143" cy="1642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18350671-1DE3-230C-03F4-E9E40A2AAED5}"/>
              </a:ext>
            </a:extLst>
          </p:cNvPr>
          <p:cNvPicPr>
            <a:picLocks noChangeAspect="1"/>
          </p:cNvPicPr>
          <p:nvPr/>
        </p:nvPicPr>
        <p:blipFill>
          <a:blip r:embed="rId4"/>
          <a:stretch>
            <a:fillRect/>
          </a:stretch>
        </p:blipFill>
        <p:spPr>
          <a:xfrm>
            <a:off x="5613569" y="274643"/>
            <a:ext cx="3278572" cy="664286"/>
          </a:xfrm>
          <a:prstGeom prst="rect">
            <a:avLst/>
          </a:prstGeom>
        </p:spPr>
      </p:pic>
      <p:sp>
        <p:nvSpPr>
          <p:cNvPr id="3" name="Rectangle 2">
            <a:extLst>
              <a:ext uri="{FF2B5EF4-FFF2-40B4-BE49-F238E27FC236}">
                <a16:creationId xmlns:a16="http://schemas.microsoft.com/office/drawing/2014/main" id="{B1286ED3-E265-0C10-E822-DF53ACCBB478}"/>
              </a:ext>
            </a:extLst>
          </p:cNvPr>
          <p:cNvSpPr/>
          <p:nvPr/>
        </p:nvSpPr>
        <p:spPr bwMode="auto">
          <a:xfrm rot="16200000">
            <a:off x="-1786555" y="2039973"/>
            <a:ext cx="4232348" cy="436418"/>
          </a:xfrm>
          <a:prstGeom prst="rect">
            <a:avLst/>
          </a:prstGeom>
          <a:solidFill>
            <a:schemeClr val="accent6">
              <a:lumMod val="20000"/>
              <a:lumOff val="80000"/>
            </a:schemeClr>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r>
              <a:rPr lang="en-GB" sz="2400" i="1" kern="0" dirty="0">
                <a:latin typeface="Arial" panose="020B0604020202020204" pitchFamily="34" charset="0"/>
                <a:cs typeface="Arial" panose="020B0604020202020204" pitchFamily="34" charset="0"/>
              </a:rPr>
              <a:t>project-haystack.org/doc</a:t>
            </a:r>
            <a:endParaRPr lang="en-US" sz="2400" dirty="0">
              <a:solidFill>
                <a:srgbClr val="000000"/>
              </a:solidFill>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3334633327"/>
      </p:ext>
    </p:extLst>
  </p:cSld>
  <p:clrMapOvr>
    <a:masterClrMapping/>
  </p:clrMapOvr>
  <p:transition/>
</p:sld>
</file>

<file path=ppt/theme/theme1.xml><?xml version="1.0" encoding="utf-8"?>
<a:theme xmlns:a="http://schemas.openxmlformats.org/drawingml/2006/main" name="Default Theme">
  <a:themeElements>
    <a:clrScheme name="Haystack 2023">
      <a:dk1>
        <a:srgbClr val="002841"/>
      </a:dk1>
      <a:lt1>
        <a:srgbClr val="FFFFFF"/>
      </a:lt1>
      <a:dk2>
        <a:srgbClr val="0C456E"/>
      </a:dk2>
      <a:lt2>
        <a:srgbClr val="9E9E9A"/>
      </a:lt2>
      <a:accent1>
        <a:srgbClr val="FFC824"/>
      </a:accent1>
      <a:accent2>
        <a:srgbClr val="C01823"/>
      </a:accent2>
      <a:accent3>
        <a:srgbClr val="EF4D36"/>
      </a:accent3>
      <a:accent4>
        <a:srgbClr val="9C9B93"/>
      </a:accent4>
      <a:accent5>
        <a:srgbClr val="4E8033"/>
      </a:accent5>
      <a:accent6>
        <a:srgbClr val="F8E4C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d546e5e1-5d42-4630-bacd-c69bfdcbd5e8}" enabled="1" method="Standard" siteId="{96ece526-9c7d-48b0-8daf-8b93c90a5d18}" removed="0"/>
</clbl:labelList>
</file>

<file path=docProps/app.xml><?xml version="1.0" encoding="utf-8"?>
<Properties xmlns="http://schemas.openxmlformats.org/officeDocument/2006/extended-properties" xmlns:vt="http://schemas.openxmlformats.org/officeDocument/2006/docPropsVTypes">
  <Template/>
  <TotalTime>3461</TotalTime>
  <Words>1532</Words>
  <Application>Microsoft Office PowerPoint</Application>
  <PresentationFormat>Custom</PresentationFormat>
  <Paragraphs>394</Paragraphs>
  <Slides>39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monospaced for SAP</vt:lpstr>
      <vt:lpstr>Calibri</vt:lpstr>
      <vt:lpstr>Franklin Gothic Book</vt:lpstr>
      <vt:lpstr>Franklin Gothic Medium</vt:lpstr>
      <vt:lpstr>Gotham Light</vt:lpstr>
      <vt:lpstr>Open Sans</vt:lpstr>
      <vt:lpstr>Open Sans ExtraBold</vt:lpstr>
      <vt:lpstr>Source Sans Pro</vt:lpstr>
      <vt:lpstr>Default Theme</vt:lpstr>
      <vt:lpstr>Coming Era of More Standard and Collaborative Controls Retrofit and Commissioning Workflows</vt:lpstr>
      <vt:lpstr>PowerPoint Presentation</vt:lpstr>
      <vt:lpstr>Data Modeling using tags</vt:lpstr>
      <vt:lpstr>Services</vt:lpstr>
      <vt:lpstr>What’s new in the n: tag dictionary</vt:lpstr>
      <vt:lpstr>Haystack 4 | h4: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Proof your data</vt:lpstr>
    </vt:vector>
  </TitlesOfParts>
  <Company>Carden Jennings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Bretches</dc:creator>
  <cp:keywords>Tridium, Haystack Connect</cp:keywords>
  <cp:lastModifiedBy>Mamajek, Kevin</cp:lastModifiedBy>
  <cp:revision>45</cp:revision>
  <dcterms:created xsi:type="dcterms:W3CDTF">2017-10-05T00:34:28Z</dcterms:created>
  <dcterms:modified xsi:type="dcterms:W3CDTF">2025-05-07T12:54:54Z</dcterms:modified>
</cp:coreProperties>
</file>