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756"/>
    <a:srgbClr val="172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272C2-DAB7-40E3-97CB-18CF053AA7D8}" v="5" dt="2025-04-25T14:36:53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9" autoAdjust="0"/>
    <p:restoredTop sz="90909" autoAdjust="0"/>
  </p:normalViewPr>
  <p:slideViewPr>
    <p:cSldViewPr snapToGrid="0" snapToObjects="1">
      <p:cViewPr varScale="1">
        <p:scale>
          <a:sx n="146" d="100"/>
          <a:sy n="146" d="100"/>
        </p:scale>
        <p:origin x="696" y="114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ff, Gerard (SI B PRO QM APM)" userId="c4717635-02ec-4278-a46a-9ef19e0566d8" providerId="ADAL" clId="{C04272C2-DAB7-40E3-97CB-18CF053AA7D8}"/>
    <pc:docChg chg="undo custSel addSld delSld modSld">
      <pc:chgData name="Huff, Gerard (SI B PRO QM APM)" userId="c4717635-02ec-4278-a46a-9ef19e0566d8" providerId="ADAL" clId="{C04272C2-DAB7-40E3-97CB-18CF053AA7D8}" dt="2025-04-25T16:12:10.457" v="816" actId="20577"/>
      <pc:docMkLst>
        <pc:docMk/>
      </pc:docMkLst>
      <pc:sldChg chg="modSp mod">
        <pc:chgData name="Huff, Gerard (SI B PRO QM APM)" userId="c4717635-02ec-4278-a46a-9ef19e0566d8" providerId="ADAL" clId="{C04272C2-DAB7-40E3-97CB-18CF053AA7D8}" dt="2025-04-25T14:19:47.223" v="252" actId="20577"/>
        <pc:sldMkLst>
          <pc:docMk/>
          <pc:sldMk cId="687249851" sldId="257"/>
        </pc:sldMkLst>
        <pc:spChg chg="mod">
          <ac:chgData name="Huff, Gerard (SI B PRO QM APM)" userId="c4717635-02ec-4278-a46a-9ef19e0566d8" providerId="ADAL" clId="{C04272C2-DAB7-40E3-97CB-18CF053AA7D8}" dt="2025-04-25T14:17:09.720" v="88" actId="20577"/>
          <ac:spMkLst>
            <pc:docMk/>
            <pc:sldMk cId="687249851" sldId="257"/>
            <ac:spMk id="2" creationId="{00000000-0000-0000-0000-000000000000}"/>
          </ac:spMkLst>
        </pc:spChg>
        <pc:spChg chg="mod">
          <ac:chgData name="Huff, Gerard (SI B PRO QM APM)" userId="c4717635-02ec-4278-a46a-9ef19e0566d8" providerId="ADAL" clId="{C04272C2-DAB7-40E3-97CB-18CF053AA7D8}" dt="2025-04-25T14:19:47.223" v="252" actId="20577"/>
          <ac:spMkLst>
            <pc:docMk/>
            <pc:sldMk cId="687249851" sldId="257"/>
            <ac:spMk id="3" creationId="{00000000-0000-0000-0000-000000000000}"/>
          </ac:spMkLst>
        </pc:spChg>
      </pc:sldChg>
      <pc:sldChg chg="addSp delSp modSp mod">
        <pc:chgData name="Huff, Gerard (SI B PRO QM APM)" userId="c4717635-02ec-4278-a46a-9ef19e0566d8" providerId="ADAL" clId="{C04272C2-DAB7-40E3-97CB-18CF053AA7D8}" dt="2025-04-25T14:36:55.445" v="675" actId="962"/>
        <pc:sldMkLst>
          <pc:docMk/>
          <pc:sldMk cId="958218917" sldId="258"/>
        </pc:sldMkLst>
        <pc:spChg chg="mod">
          <ac:chgData name="Huff, Gerard (SI B PRO QM APM)" userId="c4717635-02ec-4278-a46a-9ef19e0566d8" providerId="ADAL" clId="{C04272C2-DAB7-40E3-97CB-18CF053AA7D8}" dt="2025-04-25T14:14:08.783" v="54" actId="27636"/>
          <ac:spMkLst>
            <pc:docMk/>
            <pc:sldMk cId="958218917" sldId="258"/>
            <ac:spMk id="2" creationId="{9E3BED89-CD66-5D40-B2EE-6EEF4169BFC8}"/>
          </ac:spMkLst>
        </pc:spChg>
        <pc:spChg chg="mod">
          <ac:chgData name="Huff, Gerard (SI B PRO QM APM)" userId="c4717635-02ec-4278-a46a-9ef19e0566d8" providerId="ADAL" clId="{C04272C2-DAB7-40E3-97CB-18CF053AA7D8}" dt="2025-04-25T14:13:12.069" v="50"/>
          <ac:spMkLst>
            <pc:docMk/>
            <pc:sldMk cId="958218917" sldId="258"/>
            <ac:spMk id="3" creationId="{5C0FFCA9-A044-D944-9737-6474731B27AF}"/>
          </ac:spMkLst>
        </pc:spChg>
        <pc:spChg chg="add del">
          <ac:chgData name="Huff, Gerard (SI B PRO QM APM)" userId="c4717635-02ec-4278-a46a-9ef19e0566d8" providerId="ADAL" clId="{C04272C2-DAB7-40E3-97CB-18CF053AA7D8}" dt="2025-04-25T14:36:53.970" v="673" actId="931"/>
          <ac:spMkLst>
            <pc:docMk/>
            <pc:sldMk cId="958218917" sldId="258"/>
            <ac:spMk id="4" creationId="{E917DA1B-8ACC-F042-86C3-72D6CBBABB42}"/>
          </ac:spMkLst>
        </pc:spChg>
        <pc:spChg chg="mod">
          <ac:chgData name="Huff, Gerard (SI B PRO QM APM)" userId="c4717635-02ec-4278-a46a-9ef19e0566d8" providerId="ADAL" clId="{C04272C2-DAB7-40E3-97CB-18CF053AA7D8}" dt="2025-04-25T14:16:24.729" v="65" actId="20577"/>
          <ac:spMkLst>
            <pc:docMk/>
            <pc:sldMk cId="958218917" sldId="258"/>
            <ac:spMk id="5" creationId="{A3038BBC-76B7-6246-98C0-9AC289316B86}"/>
          </ac:spMkLst>
        </pc:spChg>
        <pc:picChg chg="add mod">
          <ac:chgData name="Huff, Gerard (SI B PRO QM APM)" userId="c4717635-02ec-4278-a46a-9ef19e0566d8" providerId="ADAL" clId="{C04272C2-DAB7-40E3-97CB-18CF053AA7D8}" dt="2025-04-25T14:29:42.960" v="663" actId="931"/>
          <ac:picMkLst>
            <pc:docMk/>
            <pc:sldMk cId="958218917" sldId="258"/>
            <ac:picMk id="7" creationId="{588F38BC-10B7-A0B6-E7B4-8E070C91821F}"/>
          </ac:picMkLst>
        </pc:picChg>
        <pc:picChg chg="add mod">
          <ac:chgData name="Huff, Gerard (SI B PRO QM APM)" userId="c4717635-02ec-4278-a46a-9ef19e0566d8" providerId="ADAL" clId="{C04272C2-DAB7-40E3-97CB-18CF053AA7D8}" dt="2025-04-25T14:34:07.252" v="672" actId="931"/>
          <ac:picMkLst>
            <pc:docMk/>
            <pc:sldMk cId="958218917" sldId="258"/>
            <ac:picMk id="9" creationId="{8F3AA55E-F1C3-0F73-FE9F-978BEAF5ED74}"/>
          </ac:picMkLst>
        </pc:picChg>
        <pc:picChg chg="add mod">
          <ac:chgData name="Huff, Gerard (SI B PRO QM APM)" userId="c4717635-02ec-4278-a46a-9ef19e0566d8" providerId="ADAL" clId="{C04272C2-DAB7-40E3-97CB-18CF053AA7D8}" dt="2025-04-25T14:36:55.445" v="675" actId="962"/>
          <ac:picMkLst>
            <pc:docMk/>
            <pc:sldMk cId="958218917" sldId="258"/>
            <ac:picMk id="11" creationId="{8BBD5519-9BA4-81D7-B2F8-D45443B4F28C}"/>
          </ac:picMkLst>
        </pc:picChg>
      </pc:sldChg>
      <pc:sldChg chg="modSp new mod">
        <pc:chgData name="Huff, Gerard (SI B PRO QM APM)" userId="c4717635-02ec-4278-a46a-9ef19e0566d8" providerId="ADAL" clId="{C04272C2-DAB7-40E3-97CB-18CF053AA7D8}" dt="2025-04-25T14:21:40.146" v="456" actId="20577"/>
        <pc:sldMkLst>
          <pc:docMk/>
          <pc:sldMk cId="3496730017" sldId="259"/>
        </pc:sldMkLst>
        <pc:spChg chg="mod">
          <ac:chgData name="Huff, Gerard (SI B PRO QM APM)" userId="c4717635-02ec-4278-a46a-9ef19e0566d8" providerId="ADAL" clId="{C04272C2-DAB7-40E3-97CB-18CF053AA7D8}" dt="2025-04-25T14:20:39.712" v="339" actId="20577"/>
          <ac:spMkLst>
            <pc:docMk/>
            <pc:sldMk cId="3496730017" sldId="259"/>
            <ac:spMk id="2" creationId="{44216F7E-1BC9-E5F3-1228-8E9DEC834376}"/>
          </ac:spMkLst>
        </pc:spChg>
        <pc:spChg chg="mod">
          <ac:chgData name="Huff, Gerard (SI B PRO QM APM)" userId="c4717635-02ec-4278-a46a-9ef19e0566d8" providerId="ADAL" clId="{C04272C2-DAB7-40E3-97CB-18CF053AA7D8}" dt="2025-04-25T14:21:40.146" v="456" actId="20577"/>
          <ac:spMkLst>
            <pc:docMk/>
            <pc:sldMk cId="3496730017" sldId="259"/>
            <ac:spMk id="3" creationId="{DED21785-4F25-8262-9368-0AF115021605}"/>
          </ac:spMkLst>
        </pc:spChg>
      </pc:sldChg>
      <pc:sldChg chg="modSp new mod">
        <pc:chgData name="Huff, Gerard (SI B PRO QM APM)" userId="c4717635-02ec-4278-a46a-9ef19e0566d8" providerId="ADAL" clId="{C04272C2-DAB7-40E3-97CB-18CF053AA7D8}" dt="2025-04-25T14:48:56.331" v="741" actId="403"/>
        <pc:sldMkLst>
          <pc:docMk/>
          <pc:sldMk cId="1612939882" sldId="260"/>
        </pc:sldMkLst>
        <pc:spChg chg="mod">
          <ac:chgData name="Huff, Gerard (SI B PRO QM APM)" userId="c4717635-02ec-4278-a46a-9ef19e0566d8" providerId="ADAL" clId="{C04272C2-DAB7-40E3-97CB-18CF053AA7D8}" dt="2025-04-25T14:22:12.449" v="516" actId="20577"/>
          <ac:spMkLst>
            <pc:docMk/>
            <pc:sldMk cId="1612939882" sldId="260"/>
            <ac:spMk id="2" creationId="{FCA2B71A-D2F4-DFDD-F62B-67B7E5A80195}"/>
          </ac:spMkLst>
        </pc:spChg>
        <pc:spChg chg="mod">
          <ac:chgData name="Huff, Gerard (SI B PRO QM APM)" userId="c4717635-02ec-4278-a46a-9ef19e0566d8" providerId="ADAL" clId="{C04272C2-DAB7-40E3-97CB-18CF053AA7D8}" dt="2025-04-25T14:48:56.331" v="741" actId="403"/>
          <ac:spMkLst>
            <pc:docMk/>
            <pc:sldMk cId="1612939882" sldId="260"/>
            <ac:spMk id="3" creationId="{D44DA799-5C84-63E6-BBB4-48492A56ACC2}"/>
          </ac:spMkLst>
        </pc:spChg>
      </pc:sldChg>
      <pc:sldChg chg="modSp new mod">
        <pc:chgData name="Huff, Gerard (SI B PRO QM APM)" userId="c4717635-02ec-4278-a46a-9ef19e0566d8" providerId="ADAL" clId="{C04272C2-DAB7-40E3-97CB-18CF053AA7D8}" dt="2025-04-25T16:10:42.930" v="766" actId="20577"/>
        <pc:sldMkLst>
          <pc:docMk/>
          <pc:sldMk cId="1222432724" sldId="261"/>
        </pc:sldMkLst>
        <pc:spChg chg="mod">
          <ac:chgData name="Huff, Gerard (SI B PRO QM APM)" userId="c4717635-02ec-4278-a46a-9ef19e0566d8" providerId="ADAL" clId="{C04272C2-DAB7-40E3-97CB-18CF053AA7D8}" dt="2025-04-25T16:10:37.412" v="751" actId="20577"/>
          <ac:spMkLst>
            <pc:docMk/>
            <pc:sldMk cId="1222432724" sldId="261"/>
            <ac:spMk id="2" creationId="{82D5D647-F5A2-1FC2-155D-81AA1A51F5E5}"/>
          </ac:spMkLst>
        </pc:spChg>
        <pc:spChg chg="mod">
          <ac:chgData name="Huff, Gerard (SI B PRO QM APM)" userId="c4717635-02ec-4278-a46a-9ef19e0566d8" providerId="ADAL" clId="{C04272C2-DAB7-40E3-97CB-18CF053AA7D8}" dt="2025-04-25T16:10:42.930" v="766" actId="20577"/>
          <ac:spMkLst>
            <pc:docMk/>
            <pc:sldMk cId="1222432724" sldId="261"/>
            <ac:spMk id="3" creationId="{04279BA9-BB9B-29C6-646F-688041DE6095}"/>
          </ac:spMkLst>
        </pc:spChg>
      </pc:sldChg>
      <pc:sldChg chg="modSp add mod">
        <pc:chgData name="Huff, Gerard (SI B PRO QM APM)" userId="c4717635-02ec-4278-a46a-9ef19e0566d8" providerId="ADAL" clId="{C04272C2-DAB7-40E3-97CB-18CF053AA7D8}" dt="2025-04-25T16:12:10.457" v="816" actId="20577"/>
        <pc:sldMkLst>
          <pc:docMk/>
          <pc:sldMk cId="82603578" sldId="262"/>
        </pc:sldMkLst>
        <pc:spChg chg="mod">
          <ac:chgData name="Huff, Gerard (SI B PRO QM APM)" userId="c4717635-02ec-4278-a46a-9ef19e0566d8" providerId="ADAL" clId="{C04272C2-DAB7-40E3-97CB-18CF053AA7D8}" dt="2025-04-25T16:12:10.457" v="816" actId="20577"/>
          <ac:spMkLst>
            <pc:docMk/>
            <pc:sldMk cId="82603578" sldId="262"/>
            <ac:spMk id="3" creationId="{A9AE170D-FD13-C183-72A3-C1B8C0D9C53F}"/>
          </ac:spMkLst>
        </pc:spChg>
      </pc:sldChg>
      <pc:sldChg chg="modSp new del mod">
        <pc:chgData name="Huff, Gerard (SI B PRO QM APM)" userId="c4717635-02ec-4278-a46a-9ef19e0566d8" providerId="ADAL" clId="{C04272C2-DAB7-40E3-97CB-18CF053AA7D8}" dt="2025-04-25T14:49:42.335" v="742" actId="47"/>
        <pc:sldMkLst>
          <pc:docMk/>
          <pc:sldMk cId="604297477" sldId="262"/>
        </pc:sldMkLst>
        <pc:spChg chg="mod">
          <ac:chgData name="Huff, Gerard (SI B PRO QM APM)" userId="c4717635-02ec-4278-a46a-9ef19e0566d8" providerId="ADAL" clId="{C04272C2-DAB7-40E3-97CB-18CF053AA7D8}" dt="2025-04-25T14:29:43.106" v="665" actId="27636"/>
          <ac:spMkLst>
            <pc:docMk/>
            <pc:sldMk cId="604297477" sldId="262"/>
            <ac:spMk id="2" creationId="{625954FE-1D1F-8758-3A4A-808AA8B85B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48C76-4D23-F044-8DFA-02569E0F037C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17227-EC36-3746-8565-D39D3F025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73C2E-070E-5143-8003-1D813C6A15E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E30C8-1FC9-C545-B5DA-34637BFD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443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22FE03-E2FE-154F-ADCA-11C13967A1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766" y="761"/>
            <a:ext cx="9132465" cy="514197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A9F0371-F92B-8644-88D1-F5408253E2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1189" y="1259384"/>
            <a:ext cx="6192762" cy="1103540"/>
          </a:xfrm>
        </p:spPr>
        <p:txBody>
          <a:bodyPr anchor="b">
            <a:norm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9862361-6928-8545-9887-E2212FCA59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8195" y="297997"/>
            <a:ext cx="8587619" cy="766432"/>
          </a:xfr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SESSION TITLE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B3A4C601-5B63-D84B-908F-3B2928DD506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8196" y="2645403"/>
            <a:ext cx="1592406" cy="1792958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/,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8DFD4C-6124-0143-9F82-2154976C746D}"/>
              </a:ext>
            </a:extLst>
          </p:cNvPr>
          <p:cNvCxnSpPr/>
          <p:nvPr userDrawn="1"/>
        </p:nvCxnSpPr>
        <p:spPr>
          <a:xfrm flipH="1">
            <a:off x="278195" y="737840"/>
            <a:ext cx="8587619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8875040B-2E2A-3A4E-9C2B-418101F7C9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6308" y="3592223"/>
            <a:ext cx="4780274" cy="846138"/>
          </a:xfrm>
        </p:spPr>
        <p:txBody>
          <a:bodyPr>
            <a:noAutofit/>
          </a:bodyPr>
          <a:lstStyle>
            <a:lvl1pPr marL="3175" indent="0">
              <a:buNone/>
              <a:defRPr sz="2400">
                <a:solidFill>
                  <a:schemeClr val="bg1"/>
                </a:solidFill>
              </a:defRPr>
            </a:lvl1pPr>
            <a:lvl2pPr marL="3175" indent="0">
              <a:buNone/>
              <a:defRPr sz="2400"/>
            </a:lvl2pPr>
            <a:lvl3pPr marL="3175" indent="0">
              <a:buNone/>
              <a:defRPr sz="2400"/>
            </a:lvl3pPr>
            <a:lvl4pPr marL="3175" indent="0">
              <a:buNone/>
              <a:defRPr sz="2400"/>
            </a:lvl4pPr>
            <a:lvl5pPr marL="3175" indent="0">
              <a:buNone/>
              <a:defRPr sz="2400"/>
            </a:lvl5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699017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410" y="4633368"/>
            <a:ext cx="2133600" cy="27409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2140"/>
            <a:ext cx="4038600" cy="2550297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2140"/>
            <a:ext cx="4038600" cy="2550297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5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2401"/>
            <a:ext cx="4041775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2667"/>
            <a:ext cx="4041775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752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1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976395"/>
            <a:ext cx="3008313" cy="872345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76393"/>
            <a:ext cx="5111750" cy="34827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848739"/>
            <a:ext cx="3008313" cy="2610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Avenir Next Regular"/>
                <a:ea typeface="+mj-ea"/>
                <a:cs typeface="Avenir Next Regular"/>
              </a:defRPr>
            </a:lvl1pPr>
          </a:lstStyle>
          <a:p>
            <a:r>
              <a:rPr lang="en-US" sz="3600" dirty="0">
                <a:solidFill>
                  <a:srgbClr val="172E55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631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59568"/>
            <a:ext cx="5486400" cy="2589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9233"/>
            <a:ext cx="5486400" cy="604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Avenir Next Regular"/>
                <a:ea typeface="+mj-ea"/>
                <a:cs typeface="Avenir Next Regular"/>
              </a:defRPr>
            </a:lvl1pPr>
          </a:lstStyle>
          <a:p>
            <a:r>
              <a:rPr lang="en-US" sz="3600" dirty="0">
                <a:solidFill>
                  <a:srgbClr val="172E55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087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03705"/>
            <a:ext cx="8229600" cy="33976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9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5766" y="762"/>
            <a:ext cx="9132465" cy="51419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410" y="4817784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+mn-lt"/>
                <a:cs typeface="Avenir Next Regular"/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2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2" r:id="rId6"/>
    <p:sldLayoutId id="2147483683" r:id="rId7"/>
    <p:sldLayoutId id="2147483684" r:id="rId8"/>
    <p:sldLayoutId id="2147483685" r:id="rId9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000000"/>
          </a:solidFill>
          <a:latin typeface="+mj-lt"/>
          <a:ea typeface="+mj-ea"/>
          <a:cs typeface="Avenir Next Regula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Avenir Next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venir Next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Avenir Next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Avenir Next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Avenir Next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ED89-CD66-5D40-B2EE-6EEF4169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189" y="1259384"/>
            <a:ext cx="8317234" cy="530227"/>
          </a:xfrm>
        </p:spPr>
        <p:txBody>
          <a:bodyPr>
            <a:normAutofit fontScale="90000"/>
          </a:bodyPr>
          <a:lstStyle/>
          <a:p>
            <a:r>
              <a:rPr lang="en-US" dirty="0"/>
              <a:t>Haystack Insights from a Trainer’s Perspective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FFCA9-A044-D944-9737-6474731B2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TECHNICAL TRACK – Session 3</a:t>
            </a:r>
          </a:p>
        </p:txBody>
      </p:sp>
      <p:pic>
        <p:nvPicPr>
          <p:cNvPr id="11" name="Picture Placeholder 10" descr="A person wearing a hat and sunglasses on a beach&#10;&#10;AI-generated content may be incorrect.">
            <a:extLst>
              <a:ext uri="{FF2B5EF4-FFF2-40B4-BE49-F238E27FC236}">
                <a16:creationId xmlns:a16="http://schemas.microsoft.com/office/drawing/2014/main" id="{8BBD5519-9BA4-81D7-B2F8-D45443B4F28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6576" b="6576"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38BBC-76B7-6246-98C0-9AC289316B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Gerard Huff</a:t>
            </a:r>
          </a:p>
        </p:txBody>
      </p:sp>
    </p:spTree>
    <p:extLst>
      <p:ext uri="{BB962C8B-B14F-4D97-AF65-F5344CB8AC3E}">
        <p14:creationId xmlns:p14="http://schemas.microsoft.com/office/powerpoint/2010/main" val="95821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1990 Robertshaw Controls / </a:t>
            </a:r>
            <a:r>
              <a:rPr lang="en-US" dirty="0" err="1"/>
              <a:t>Siebe</a:t>
            </a:r>
            <a:r>
              <a:rPr lang="en-US" dirty="0"/>
              <a:t> / Invensys</a:t>
            </a:r>
          </a:p>
          <a:p>
            <a:r>
              <a:rPr lang="en-US" dirty="0"/>
              <a:t>1999 Tridium</a:t>
            </a:r>
          </a:p>
          <a:p>
            <a:r>
              <a:rPr lang="en-US" dirty="0"/>
              <a:t>2014 J2 Innovations</a:t>
            </a:r>
          </a:p>
          <a:p>
            <a:endParaRPr lang="en-US" dirty="0"/>
          </a:p>
          <a:p>
            <a:r>
              <a:rPr lang="en-US" dirty="0"/>
              <a:t>Meta data tagging at Tridium in about 2009 with history groups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4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6F7E-1BC9-E5F3-1228-8E9DEC83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Most Common Student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21785-4F25-8262-9368-0AF115021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I start ?</a:t>
            </a:r>
          </a:p>
          <a:p>
            <a:endParaRPr lang="en-US" dirty="0"/>
          </a:p>
          <a:p>
            <a:r>
              <a:rPr lang="en-US" dirty="0"/>
              <a:t>What about Vendor specific points not addressed by existing protos ?</a:t>
            </a:r>
          </a:p>
          <a:p>
            <a:endParaRPr lang="en-US" dirty="0"/>
          </a:p>
          <a:p>
            <a:r>
              <a:rPr lang="en-US" dirty="0"/>
              <a:t>Can I create reusable models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A0845-24F3-0A2D-47B0-CF1CFCA1C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3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2B71A-D2F4-DFDD-F62B-67B7E5A8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Resources available from Project Haystack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DA799-5C84-63E6-BBB4-48492A56A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Tag list</a:t>
            </a:r>
          </a:p>
          <a:p>
            <a:r>
              <a:rPr lang="en-US" dirty="0"/>
              <a:t>Example Equipment</a:t>
            </a:r>
          </a:p>
          <a:p>
            <a:r>
              <a:rPr lang="en-US" dirty="0"/>
              <a:t>Protos list</a:t>
            </a:r>
          </a:p>
          <a:p>
            <a:r>
              <a:rPr lang="en-US" dirty="0"/>
              <a:t>Downloadable Spreadsheet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 Libraries </a:t>
            </a:r>
            <a:r>
              <a:rPr lang="en-US" sz="2400" dirty="0"/>
              <a:t>(not to be confused with Haystack Libs)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 Templates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E283E-601E-4D4C-8ECA-55ED223E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3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D647-F5A2-1FC2-155D-81AA1A51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79BA9-BB9B-29C6-646F-688041DE6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???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2F146-E61D-2FED-519A-D5A5FD31C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3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0359A-619B-CE90-4030-33B0E0EA5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1312D-3C35-2CBA-63EF-38EC2802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E170D-FD13-C183-72A3-C1B8C0D9C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project </a:t>
            </a:r>
            <a:r>
              <a:rPr lang="en-US" dirty="0" err="1"/>
              <a:t>Xeto</a:t>
            </a:r>
            <a:r>
              <a:rPr lang="en-US" dirty="0"/>
              <a:t> help solve some of these issues?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6A5BD-6224-8886-EEC9-28074BEC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35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Haystack 2023">
      <a:dk1>
        <a:srgbClr val="002841"/>
      </a:dk1>
      <a:lt1>
        <a:srgbClr val="FFFFFF"/>
      </a:lt1>
      <a:dk2>
        <a:srgbClr val="0C456E"/>
      </a:dk2>
      <a:lt2>
        <a:srgbClr val="9E9E9A"/>
      </a:lt2>
      <a:accent1>
        <a:srgbClr val="FFC824"/>
      </a:accent1>
      <a:accent2>
        <a:srgbClr val="C01823"/>
      </a:accent2>
      <a:accent3>
        <a:srgbClr val="EF4D36"/>
      </a:accent3>
      <a:accent4>
        <a:srgbClr val="9C9B93"/>
      </a:accent4>
      <a:accent5>
        <a:srgbClr val="4E8033"/>
      </a:accent5>
      <a:accent6>
        <a:srgbClr val="F8E4CF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Wingdings</vt:lpstr>
      <vt:lpstr>Default Theme</vt:lpstr>
      <vt:lpstr>Haystack Insights from a Trainer’s Perspective</vt:lpstr>
      <vt:lpstr>Personal Introduction</vt:lpstr>
      <vt:lpstr>Most Common Student Questions</vt:lpstr>
      <vt:lpstr>Resources available from Project Haystack</vt:lpstr>
      <vt:lpstr>Q &amp; A</vt:lpstr>
      <vt:lpstr>Q &amp; A</vt:lpstr>
    </vt:vector>
  </TitlesOfParts>
  <Company>Carden Jennings Publishing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Bretches</dc:creator>
  <cp:lastModifiedBy>Huff, Gerard (SI B PRO QM APM)</cp:lastModifiedBy>
  <cp:revision>45</cp:revision>
  <dcterms:created xsi:type="dcterms:W3CDTF">2017-10-05T00:34:28Z</dcterms:created>
  <dcterms:modified xsi:type="dcterms:W3CDTF">2025-04-25T16:12:15Z</dcterms:modified>
</cp:coreProperties>
</file>