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7" r:id="rId3"/>
    <p:sldId id="264" r:id="rId4"/>
    <p:sldId id="263" r:id="rId5"/>
    <p:sldId id="280" r:id="rId6"/>
    <p:sldId id="262" r:id="rId7"/>
    <p:sldId id="265" r:id="rId8"/>
    <p:sldId id="275" r:id="rId9"/>
    <p:sldId id="273" r:id="rId10"/>
    <p:sldId id="276" r:id="rId11"/>
    <p:sldId id="278" r:id="rId12"/>
    <p:sldId id="279" r:id="rId13"/>
    <p:sldId id="281" r:id="rId14"/>
    <p:sldId id="282" r:id="rId15"/>
    <p:sldId id="272" r:id="rId16"/>
    <p:sldId id="269" r:id="rId17"/>
    <p:sldId id="268" r:id="rId1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56"/>
    <a:srgbClr val="17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377C3-D09B-43EF-857B-F990A0B53D09}" v="5" dt="2025-05-08T01:57:19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0909" autoAdjust="0"/>
  </p:normalViewPr>
  <p:slideViewPr>
    <p:cSldViewPr snapToGrid="0" snapToObjects="1">
      <p:cViewPr varScale="1">
        <p:scale>
          <a:sx n="146" d="100"/>
          <a:sy n="146" d="100"/>
        </p:scale>
        <p:origin x="732" y="11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elillo" userId="84d79d43-82e3-4495-add2-48f588e7f2c4" providerId="ADAL" clId="{030377C3-D09B-43EF-857B-F990A0B53D09}"/>
    <pc:docChg chg="undo custSel addSld delSld modSld sldOrd">
      <pc:chgData name="Michael Melillo" userId="84d79d43-82e3-4495-add2-48f588e7f2c4" providerId="ADAL" clId="{030377C3-D09B-43EF-857B-F990A0B53D09}" dt="2025-05-08T04:54:17.454" v="1966" actId="1076"/>
      <pc:docMkLst>
        <pc:docMk/>
      </pc:docMkLst>
      <pc:sldChg chg="modSp mod">
        <pc:chgData name="Michael Melillo" userId="84d79d43-82e3-4495-add2-48f588e7f2c4" providerId="ADAL" clId="{030377C3-D09B-43EF-857B-F990A0B53D09}" dt="2025-05-08T04:15:27.348" v="1491" actId="20577"/>
        <pc:sldMkLst>
          <pc:docMk/>
          <pc:sldMk cId="687249851" sldId="257"/>
        </pc:sldMkLst>
        <pc:spChg chg="mod">
          <ac:chgData name="Michael Melillo" userId="84d79d43-82e3-4495-add2-48f588e7f2c4" providerId="ADAL" clId="{030377C3-D09B-43EF-857B-F990A0B53D09}" dt="2025-05-08T04:15:27.348" v="1491" actId="20577"/>
          <ac:spMkLst>
            <pc:docMk/>
            <pc:sldMk cId="687249851" sldId="257"/>
            <ac:spMk id="10" creationId="{ECC499FF-741A-A3D0-B503-1145CF2C934E}"/>
          </ac:spMkLst>
        </pc:spChg>
      </pc:sldChg>
      <pc:sldChg chg="modSp mod">
        <pc:chgData name="Michael Melillo" userId="84d79d43-82e3-4495-add2-48f588e7f2c4" providerId="ADAL" clId="{030377C3-D09B-43EF-857B-F990A0B53D09}" dt="2025-05-08T04:15:12.652" v="1473" actId="20577"/>
        <pc:sldMkLst>
          <pc:docMk/>
          <pc:sldMk cId="958218917" sldId="258"/>
        </pc:sldMkLst>
        <pc:spChg chg="mod">
          <ac:chgData name="Michael Melillo" userId="84d79d43-82e3-4495-add2-48f588e7f2c4" providerId="ADAL" clId="{030377C3-D09B-43EF-857B-F990A0B53D09}" dt="2025-05-08T04:15:12.652" v="1473" actId="20577"/>
          <ac:spMkLst>
            <pc:docMk/>
            <pc:sldMk cId="958218917" sldId="258"/>
            <ac:spMk id="2" creationId="{9E3BED89-CD66-5D40-B2EE-6EEF4169BFC8}"/>
          </ac:spMkLst>
        </pc:spChg>
      </pc:sldChg>
      <pc:sldChg chg="modNotesTx">
        <pc:chgData name="Michael Melillo" userId="84d79d43-82e3-4495-add2-48f588e7f2c4" providerId="ADAL" clId="{030377C3-D09B-43EF-857B-F990A0B53D09}" dt="2025-05-08T04:42:40.498" v="1752" actId="20577"/>
        <pc:sldMkLst>
          <pc:docMk/>
          <pc:sldMk cId="3248353005" sldId="262"/>
        </pc:sldMkLst>
      </pc:sldChg>
      <pc:sldChg chg="modSp mod">
        <pc:chgData name="Michael Melillo" userId="84d79d43-82e3-4495-add2-48f588e7f2c4" providerId="ADAL" clId="{030377C3-D09B-43EF-857B-F990A0B53D09}" dt="2025-05-08T02:51:23.607" v="1347" actId="20577"/>
        <pc:sldMkLst>
          <pc:docMk/>
          <pc:sldMk cId="3070287907" sldId="263"/>
        </pc:sldMkLst>
        <pc:spChg chg="mod">
          <ac:chgData name="Michael Melillo" userId="84d79d43-82e3-4495-add2-48f588e7f2c4" providerId="ADAL" clId="{030377C3-D09B-43EF-857B-F990A0B53D09}" dt="2025-05-08T02:40:28.597" v="827" actId="20577"/>
          <ac:spMkLst>
            <pc:docMk/>
            <pc:sldMk cId="3070287907" sldId="263"/>
            <ac:spMk id="2" creationId="{0B9FCCEA-FD83-51F1-0E47-2F6166EB472F}"/>
          </ac:spMkLst>
        </pc:spChg>
        <pc:spChg chg="mod">
          <ac:chgData name="Michael Melillo" userId="84d79d43-82e3-4495-add2-48f588e7f2c4" providerId="ADAL" clId="{030377C3-D09B-43EF-857B-F990A0B53D09}" dt="2025-05-08T02:51:23.607" v="1347" actId="20577"/>
          <ac:spMkLst>
            <pc:docMk/>
            <pc:sldMk cId="3070287907" sldId="263"/>
            <ac:spMk id="4" creationId="{E381CA4A-9D98-D424-931F-758331AE00F8}"/>
          </ac:spMkLst>
        </pc:spChg>
      </pc:sldChg>
      <pc:sldChg chg="modNotesTx">
        <pc:chgData name="Michael Melillo" userId="84d79d43-82e3-4495-add2-48f588e7f2c4" providerId="ADAL" clId="{030377C3-D09B-43EF-857B-F990A0B53D09}" dt="2025-05-08T04:30:38.292" v="1697" actId="20577"/>
        <pc:sldMkLst>
          <pc:docMk/>
          <pc:sldMk cId="2266263252" sldId="264"/>
        </pc:sldMkLst>
      </pc:sldChg>
      <pc:sldChg chg="ord">
        <pc:chgData name="Michael Melillo" userId="84d79d43-82e3-4495-add2-48f588e7f2c4" providerId="ADAL" clId="{030377C3-D09B-43EF-857B-F990A0B53D09}" dt="2025-05-08T02:16:22.546" v="794"/>
        <pc:sldMkLst>
          <pc:docMk/>
          <pc:sldMk cId="3734517708" sldId="265"/>
        </pc:sldMkLst>
      </pc:sldChg>
      <pc:sldChg chg="modSp del mod">
        <pc:chgData name="Michael Melillo" userId="84d79d43-82e3-4495-add2-48f588e7f2c4" providerId="ADAL" clId="{030377C3-D09B-43EF-857B-F990A0B53D09}" dt="2025-05-08T04:42:25.926" v="1698" actId="47"/>
        <pc:sldMkLst>
          <pc:docMk/>
          <pc:sldMk cId="3656756323" sldId="267"/>
        </pc:sldMkLst>
        <pc:spChg chg="mod">
          <ac:chgData name="Michael Melillo" userId="84d79d43-82e3-4495-add2-48f588e7f2c4" providerId="ADAL" clId="{030377C3-D09B-43EF-857B-F990A0B53D09}" dt="2025-05-08T02:00:12.063" v="357" actId="20577"/>
          <ac:spMkLst>
            <pc:docMk/>
            <pc:sldMk cId="3656756323" sldId="267"/>
            <ac:spMk id="2" creationId="{5D74AD0D-FA4E-AD29-E527-FBF6FE04A12F}"/>
          </ac:spMkLst>
        </pc:spChg>
      </pc:sldChg>
      <pc:sldChg chg="modSp mod">
        <pc:chgData name="Michael Melillo" userId="84d79d43-82e3-4495-add2-48f588e7f2c4" providerId="ADAL" clId="{030377C3-D09B-43EF-857B-F990A0B53D09}" dt="2025-05-08T04:54:17.454" v="1966" actId="1076"/>
        <pc:sldMkLst>
          <pc:docMk/>
          <pc:sldMk cId="477844380" sldId="268"/>
        </pc:sldMkLst>
        <pc:spChg chg="mod">
          <ac:chgData name="Michael Melillo" userId="84d79d43-82e3-4495-add2-48f588e7f2c4" providerId="ADAL" clId="{030377C3-D09B-43EF-857B-F990A0B53D09}" dt="2025-05-08T04:54:17.454" v="1966" actId="1076"/>
          <ac:spMkLst>
            <pc:docMk/>
            <pc:sldMk cId="477844380" sldId="268"/>
            <ac:spMk id="2" creationId="{DE0B52AD-8194-4AB2-67A0-BAA47B5AA89C}"/>
          </ac:spMkLst>
        </pc:spChg>
      </pc:sldChg>
      <pc:sldChg chg="modSp mod ord">
        <pc:chgData name="Michael Melillo" userId="84d79d43-82e3-4495-add2-48f588e7f2c4" providerId="ADAL" clId="{030377C3-D09B-43EF-857B-F990A0B53D09}" dt="2025-05-08T04:53:10.899" v="1964" actId="20577"/>
        <pc:sldMkLst>
          <pc:docMk/>
          <pc:sldMk cId="453741743" sldId="269"/>
        </pc:sldMkLst>
        <pc:spChg chg="mod">
          <ac:chgData name="Michael Melillo" userId="84d79d43-82e3-4495-add2-48f588e7f2c4" providerId="ADAL" clId="{030377C3-D09B-43EF-857B-F990A0B53D09}" dt="2025-05-08T02:17:20.244" v="806" actId="20577"/>
          <ac:spMkLst>
            <pc:docMk/>
            <pc:sldMk cId="453741743" sldId="269"/>
            <ac:spMk id="2" creationId="{2B564738-47E6-9223-3FDE-FC0D2ECF3FAE}"/>
          </ac:spMkLst>
        </pc:spChg>
        <pc:spChg chg="mod">
          <ac:chgData name="Michael Melillo" userId="84d79d43-82e3-4495-add2-48f588e7f2c4" providerId="ADAL" clId="{030377C3-D09B-43EF-857B-F990A0B53D09}" dt="2025-05-08T04:53:10.899" v="1964" actId="20577"/>
          <ac:spMkLst>
            <pc:docMk/>
            <pc:sldMk cId="453741743" sldId="269"/>
            <ac:spMk id="3" creationId="{1F380755-1547-BF08-CDC3-260755E6AFDE}"/>
          </ac:spMkLst>
        </pc:spChg>
      </pc:sldChg>
      <pc:sldChg chg="del">
        <pc:chgData name="Michael Melillo" userId="84d79d43-82e3-4495-add2-48f588e7f2c4" providerId="ADAL" clId="{030377C3-D09B-43EF-857B-F990A0B53D09}" dt="2025-05-08T02:17:25.639" v="807" actId="47"/>
        <pc:sldMkLst>
          <pc:docMk/>
          <pc:sldMk cId="1602232856" sldId="271"/>
        </pc:sldMkLst>
      </pc:sldChg>
      <pc:sldChg chg="ord">
        <pc:chgData name="Michael Melillo" userId="84d79d43-82e3-4495-add2-48f588e7f2c4" providerId="ADAL" clId="{030377C3-D09B-43EF-857B-F990A0B53D09}" dt="2025-05-08T02:17:07.800" v="799"/>
        <pc:sldMkLst>
          <pc:docMk/>
          <pc:sldMk cId="2830514201" sldId="272"/>
        </pc:sldMkLst>
      </pc:sldChg>
      <pc:sldChg chg="addSp delSp modSp mod modClrScheme chgLayout">
        <pc:chgData name="Michael Melillo" userId="84d79d43-82e3-4495-add2-48f588e7f2c4" providerId="ADAL" clId="{030377C3-D09B-43EF-857B-F990A0B53D09}" dt="2025-05-08T02:08:45.268" v="562" actId="20577"/>
        <pc:sldMkLst>
          <pc:docMk/>
          <pc:sldMk cId="478336958" sldId="273"/>
        </pc:sldMkLst>
        <pc:spChg chg="mod">
          <ac:chgData name="Michael Melillo" userId="84d79d43-82e3-4495-add2-48f588e7f2c4" providerId="ADAL" clId="{030377C3-D09B-43EF-857B-F990A0B53D09}" dt="2025-05-08T02:08:45.268" v="562" actId="20577"/>
          <ac:spMkLst>
            <pc:docMk/>
            <pc:sldMk cId="478336958" sldId="273"/>
            <ac:spMk id="2" creationId="{8F362F8B-6DAA-0228-C423-9F010E99E8F1}"/>
          </ac:spMkLst>
        </pc:spChg>
        <pc:spChg chg="del">
          <ac:chgData name="Michael Melillo" userId="84d79d43-82e3-4495-add2-48f588e7f2c4" providerId="ADAL" clId="{030377C3-D09B-43EF-857B-F990A0B53D09}" dt="2025-05-07T15:39:19.445" v="0" actId="22"/>
          <ac:spMkLst>
            <pc:docMk/>
            <pc:sldMk cId="478336958" sldId="273"/>
            <ac:spMk id="3" creationId="{2C990A07-62DD-C9FA-29E4-9E1B4342702D}"/>
          </ac:spMkLst>
        </pc:spChg>
        <pc:spChg chg="mod ord">
          <ac:chgData name="Michael Melillo" userId="84d79d43-82e3-4495-add2-48f588e7f2c4" providerId="ADAL" clId="{030377C3-D09B-43EF-857B-F990A0B53D09}" dt="2025-05-08T01:52:31.324" v="20" actId="26606"/>
          <ac:spMkLst>
            <pc:docMk/>
            <pc:sldMk cId="478336958" sldId="273"/>
            <ac:spMk id="4" creationId="{C4ED0A8A-D70E-BCAC-C126-C5410856937A}"/>
          </ac:spMkLst>
        </pc:spChg>
        <pc:spChg chg="add del mod">
          <ac:chgData name="Michael Melillo" userId="84d79d43-82e3-4495-add2-48f588e7f2c4" providerId="ADAL" clId="{030377C3-D09B-43EF-857B-F990A0B53D09}" dt="2025-05-08T01:51:07.538" v="5" actId="22"/>
          <ac:spMkLst>
            <pc:docMk/>
            <pc:sldMk cId="478336958" sldId="273"/>
            <ac:spMk id="5" creationId="{E678FA85-86AC-C299-83B5-9598263B8B50}"/>
          </ac:spMkLst>
        </pc:spChg>
        <pc:spChg chg="add del mod">
          <ac:chgData name="Michael Melillo" userId="84d79d43-82e3-4495-add2-48f588e7f2c4" providerId="ADAL" clId="{030377C3-D09B-43EF-857B-F990A0B53D09}" dt="2025-05-08T01:52:19.582" v="15" actId="22"/>
          <ac:spMkLst>
            <pc:docMk/>
            <pc:sldMk cId="478336958" sldId="273"/>
            <ac:spMk id="10" creationId="{F09CDDFD-4EE6-02B0-82CB-B287E53DD0FD}"/>
          </ac:spMkLst>
        </pc:spChg>
        <pc:spChg chg="add del mod">
          <ac:chgData name="Michael Melillo" userId="84d79d43-82e3-4495-add2-48f588e7f2c4" providerId="ADAL" clId="{030377C3-D09B-43EF-857B-F990A0B53D09}" dt="2025-05-08T01:51:33.841" v="12" actId="26606"/>
          <ac:spMkLst>
            <pc:docMk/>
            <pc:sldMk cId="478336958" sldId="273"/>
            <ac:spMk id="13" creationId="{EEDBF157-9AC5-611E-3B60-F63FBE6DDF2D}"/>
          </ac:spMkLst>
        </pc:spChg>
        <pc:spChg chg="add mod">
          <ac:chgData name="Michael Melillo" userId="84d79d43-82e3-4495-add2-48f588e7f2c4" providerId="ADAL" clId="{030377C3-D09B-43EF-857B-F990A0B53D09}" dt="2025-05-08T01:53:40.371" v="211" actId="27636"/>
          <ac:spMkLst>
            <pc:docMk/>
            <pc:sldMk cId="478336958" sldId="273"/>
            <ac:spMk id="14" creationId="{D9682C66-288D-4064-3D2E-1C6871B04127}"/>
          </ac:spMkLst>
        </pc:spChg>
        <pc:spChg chg="add del mod">
          <ac:chgData name="Michael Melillo" userId="84d79d43-82e3-4495-add2-48f588e7f2c4" providerId="ADAL" clId="{030377C3-D09B-43EF-857B-F990A0B53D09}" dt="2025-05-08T01:52:23.506" v="17" actId="26606"/>
          <ac:spMkLst>
            <pc:docMk/>
            <pc:sldMk cId="478336958" sldId="273"/>
            <ac:spMk id="17" creationId="{CB9C4238-4E64-BB2A-C982-2B5714E318BD}"/>
          </ac:spMkLst>
        </pc:spChg>
        <pc:picChg chg="add del mod ord">
          <ac:chgData name="Michael Melillo" userId="84d79d43-82e3-4495-add2-48f588e7f2c4" providerId="ADAL" clId="{030377C3-D09B-43EF-857B-F990A0B53D09}" dt="2025-05-08T01:51:03.786" v="4" actId="478"/>
          <ac:picMkLst>
            <pc:docMk/>
            <pc:sldMk cId="478336958" sldId="273"/>
            <ac:picMk id="6" creationId="{BADAF3A5-3EF2-697A-6B03-8C189B5DC4D0}"/>
          </ac:picMkLst>
        </pc:picChg>
        <pc:picChg chg="add del mod ord">
          <ac:chgData name="Michael Melillo" userId="84d79d43-82e3-4495-add2-48f588e7f2c4" providerId="ADAL" clId="{030377C3-D09B-43EF-857B-F990A0B53D09}" dt="2025-05-08T01:51:47.408" v="14" actId="478"/>
          <ac:picMkLst>
            <pc:docMk/>
            <pc:sldMk cId="478336958" sldId="273"/>
            <ac:picMk id="8" creationId="{AED4C09F-826D-21B8-BB4B-E7BCE9B9CDAD}"/>
          </ac:picMkLst>
        </pc:picChg>
        <pc:picChg chg="add mod ord">
          <ac:chgData name="Michael Melillo" userId="84d79d43-82e3-4495-add2-48f588e7f2c4" providerId="ADAL" clId="{030377C3-D09B-43EF-857B-F990A0B53D09}" dt="2025-05-08T01:53:48.335" v="213" actId="1076"/>
          <ac:picMkLst>
            <pc:docMk/>
            <pc:sldMk cId="478336958" sldId="273"/>
            <ac:picMk id="12" creationId="{AAF14FB1-F82B-0C61-B162-90948462E65E}"/>
          </ac:picMkLst>
        </pc:picChg>
      </pc:sldChg>
      <pc:sldChg chg="addSp delSp modSp add del mod ord">
        <pc:chgData name="Michael Melillo" userId="84d79d43-82e3-4495-add2-48f588e7f2c4" providerId="ADAL" clId="{030377C3-D09B-43EF-857B-F990A0B53D09}" dt="2025-05-08T01:59:22.839" v="348" actId="47"/>
        <pc:sldMkLst>
          <pc:docMk/>
          <pc:sldMk cId="3141284394" sldId="274"/>
        </pc:sldMkLst>
        <pc:spChg chg="mod">
          <ac:chgData name="Michael Melillo" userId="84d79d43-82e3-4495-add2-48f588e7f2c4" providerId="ADAL" clId="{030377C3-D09B-43EF-857B-F990A0B53D09}" dt="2025-05-08T01:55:56.651" v="316" actId="20577"/>
          <ac:spMkLst>
            <pc:docMk/>
            <pc:sldMk cId="3141284394" sldId="274"/>
            <ac:spMk id="2" creationId="{CD82373C-9FE5-D7D4-5EB9-D0910967A5AF}"/>
          </ac:spMkLst>
        </pc:spChg>
        <pc:spChg chg="add del mod">
          <ac:chgData name="Michael Melillo" userId="84d79d43-82e3-4495-add2-48f588e7f2c4" providerId="ADAL" clId="{030377C3-D09B-43EF-857B-F990A0B53D09}" dt="2025-05-08T01:54:22.335" v="218" actId="478"/>
          <ac:spMkLst>
            <pc:docMk/>
            <pc:sldMk cId="3141284394" sldId="274"/>
            <ac:spMk id="5" creationId="{E475B16B-CB0D-00FD-7EEB-BE6D456C7A3A}"/>
          </ac:spMkLst>
        </pc:spChg>
        <pc:spChg chg="add del mod">
          <ac:chgData name="Michael Melillo" userId="84d79d43-82e3-4495-add2-48f588e7f2c4" providerId="ADAL" clId="{030377C3-D09B-43EF-857B-F990A0B53D09}" dt="2025-05-08T01:54:27.594" v="222" actId="22"/>
          <ac:spMkLst>
            <pc:docMk/>
            <pc:sldMk cId="3141284394" sldId="274"/>
            <ac:spMk id="9" creationId="{10CB44C4-2E91-F292-4833-71E8263C672D}"/>
          </ac:spMkLst>
        </pc:spChg>
        <pc:spChg chg="del mod">
          <ac:chgData name="Michael Melillo" userId="84d79d43-82e3-4495-add2-48f588e7f2c4" providerId="ADAL" clId="{030377C3-D09B-43EF-857B-F990A0B53D09}" dt="2025-05-08T01:54:51.032" v="259" actId="478"/>
          <ac:spMkLst>
            <pc:docMk/>
            <pc:sldMk cId="3141284394" sldId="274"/>
            <ac:spMk id="14" creationId="{EF8754B1-899B-6D6D-2BD9-238B2FBC740C}"/>
          </ac:spMkLst>
        </pc:spChg>
        <pc:spChg chg="add del mod">
          <ac:chgData name="Michael Melillo" userId="84d79d43-82e3-4495-add2-48f588e7f2c4" providerId="ADAL" clId="{030377C3-D09B-43EF-857B-F990A0B53D09}" dt="2025-05-08T01:54:53.451" v="260" actId="478"/>
          <ac:spMkLst>
            <pc:docMk/>
            <pc:sldMk cId="3141284394" sldId="274"/>
            <ac:spMk id="15" creationId="{A49A2545-F4A3-A3F6-0030-9D92C443BF20}"/>
          </ac:spMkLst>
        </pc:spChg>
        <pc:picChg chg="add del">
          <ac:chgData name="Michael Melillo" userId="84d79d43-82e3-4495-add2-48f588e7f2c4" providerId="ADAL" clId="{030377C3-D09B-43EF-857B-F990A0B53D09}" dt="2025-05-08T01:54:24.271" v="220" actId="22"/>
          <ac:picMkLst>
            <pc:docMk/>
            <pc:sldMk cId="3141284394" sldId="274"/>
            <ac:picMk id="7" creationId="{E8461FFF-EEA7-4780-A986-87BBB7DB5490}"/>
          </ac:picMkLst>
        </pc:picChg>
        <pc:picChg chg="add mod ord">
          <ac:chgData name="Michael Melillo" userId="84d79d43-82e3-4495-add2-48f588e7f2c4" providerId="ADAL" clId="{030377C3-D09B-43EF-857B-F990A0B53D09}" dt="2025-05-08T01:55:00.584" v="264" actId="1076"/>
          <ac:picMkLst>
            <pc:docMk/>
            <pc:sldMk cId="3141284394" sldId="274"/>
            <ac:picMk id="11" creationId="{7D526C4E-FAF6-C322-82F3-2C892090C5B4}"/>
          </ac:picMkLst>
        </pc:picChg>
        <pc:picChg chg="add del">
          <ac:chgData name="Michael Melillo" userId="84d79d43-82e3-4495-add2-48f588e7f2c4" providerId="ADAL" clId="{030377C3-D09B-43EF-857B-F990A0B53D09}" dt="2025-05-08T01:54:25.563" v="221" actId="478"/>
          <ac:picMkLst>
            <pc:docMk/>
            <pc:sldMk cId="3141284394" sldId="274"/>
            <ac:picMk id="12" creationId="{D517F34C-7EB8-029C-18CD-7D9500827189}"/>
          </ac:picMkLst>
        </pc:picChg>
      </pc:sldChg>
      <pc:sldChg chg="addSp delSp modSp add mod">
        <pc:chgData name="Michael Melillo" userId="84d79d43-82e3-4495-add2-48f588e7f2c4" providerId="ADAL" clId="{030377C3-D09B-43EF-857B-F990A0B53D09}" dt="2025-05-08T01:59:08.490" v="347" actId="1076"/>
        <pc:sldMkLst>
          <pc:docMk/>
          <pc:sldMk cId="562099421" sldId="275"/>
        </pc:sldMkLst>
        <pc:spChg chg="add del mod">
          <ac:chgData name="Michael Melillo" userId="84d79d43-82e3-4495-add2-48f588e7f2c4" providerId="ADAL" clId="{030377C3-D09B-43EF-857B-F990A0B53D09}" dt="2025-05-08T01:56:38.912" v="320" actId="22"/>
          <ac:spMkLst>
            <pc:docMk/>
            <pc:sldMk cId="562099421" sldId="275"/>
            <ac:spMk id="5" creationId="{00C31C22-2794-B1D1-D463-59C292CCFE1A}"/>
          </ac:spMkLst>
        </pc:spChg>
        <pc:spChg chg="add del mod">
          <ac:chgData name="Michael Melillo" userId="84d79d43-82e3-4495-add2-48f588e7f2c4" providerId="ADAL" clId="{030377C3-D09B-43EF-857B-F990A0B53D09}" dt="2025-05-08T01:58:52.007" v="343" actId="478"/>
          <ac:spMkLst>
            <pc:docMk/>
            <pc:sldMk cId="562099421" sldId="275"/>
            <ac:spMk id="17" creationId="{0323FF29-4E1A-BBBD-021F-41092A2FF0D5}"/>
          </ac:spMkLst>
        </pc:spChg>
        <pc:picChg chg="add del mod ord">
          <ac:chgData name="Michael Melillo" userId="84d79d43-82e3-4495-add2-48f588e7f2c4" providerId="ADAL" clId="{030377C3-D09B-43EF-857B-F990A0B53D09}" dt="2025-05-08T01:58:44.148" v="339" actId="478"/>
          <ac:picMkLst>
            <pc:docMk/>
            <pc:sldMk cId="562099421" sldId="275"/>
            <ac:picMk id="7" creationId="{C85BB838-B3FF-7F68-CB1A-233176C22FB9}"/>
          </ac:picMkLst>
        </pc:picChg>
        <pc:picChg chg="add mod">
          <ac:chgData name="Michael Melillo" userId="84d79d43-82e3-4495-add2-48f588e7f2c4" providerId="ADAL" clId="{030377C3-D09B-43EF-857B-F990A0B53D09}" dt="2025-05-08T01:57:07.679" v="330" actId="1076"/>
          <ac:picMkLst>
            <pc:docMk/>
            <pc:sldMk cId="562099421" sldId="275"/>
            <ac:picMk id="9" creationId="{BFB5062C-8F5B-1758-7784-3EE20AD6A50E}"/>
          </ac:picMkLst>
        </pc:picChg>
        <pc:picChg chg="del mod">
          <ac:chgData name="Michael Melillo" userId="84d79d43-82e3-4495-add2-48f588e7f2c4" providerId="ADAL" clId="{030377C3-D09B-43EF-857B-F990A0B53D09}" dt="2025-05-08T01:56:37.557" v="319" actId="478"/>
          <ac:picMkLst>
            <pc:docMk/>
            <pc:sldMk cId="562099421" sldId="275"/>
            <ac:picMk id="11" creationId="{DB0F5F12-34A2-9061-C18A-41E5BFF4A158}"/>
          </ac:picMkLst>
        </pc:picChg>
        <pc:picChg chg="add mod ord">
          <ac:chgData name="Michael Melillo" userId="84d79d43-82e3-4495-add2-48f588e7f2c4" providerId="ADAL" clId="{030377C3-D09B-43EF-857B-F990A0B53D09}" dt="2025-05-08T01:59:08.490" v="347" actId="1076"/>
          <ac:picMkLst>
            <pc:docMk/>
            <pc:sldMk cId="562099421" sldId="275"/>
            <ac:picMk id="19" creationId="{CC37C2CE-CCB9-A52C-2CC2-38B150909789}"/>
          </ac:picMkLst>
        </pc:picChg>
        <pc:inkChg chg="add del">
          <ac:chgData name="Michael Melillo" userId="84d79d43-82e3-4495-add2-48f588e7f2c4" providerId="ADAL" clId="{030377C3-D09B-43EF-857B-F990A0B53D09}" dt="2025-05-08T01:57:15.165" v="334" actId="9405"/>
          <ac:inkMkLst>
            <pc:docMk/>
            <pc:sldMk cId="562099421" sldId="275"/>
            <ac:inkMk id="10" creationId="{8CED6883-5339-A83F-B711-DAD967851C40}"/>
          </ac:inkMkLst>
        </pc:inkChg>
        <pc:inkChg chg="add">
          <ac:chgData name="Michael Melillo" userId="84d79d43-82e3-4495-add2-48f588e7f2c4" providerId="ADAL" clId="{030377C3-D09B-43EF-857B-F990A0B53D09}" dt="2025-05-08T01:57:13.493" v="332"/>
          <ac:inkMkLst>
            <pc:docMk/>
            <pc:sldMk cId="562099421" sldId="275"/>
            <ac:inkMk id="12" creationId="{919C25F4-E055-F27F-3C23-72D470B0A1F0}"/>
          </ac:inkMkLst>
        </pc:inkChg>
        <pc:inkChg chg="add del">
          <ac:chgData name="Michael Melillo" userId="84d79d43-82e3-4495-add2-48f588e7f2c4" providerId="ADAL" clId="{030377C3-D09B-43EF-857B-F990A0B53D09}" dt="2025-05-08T01:57:17.284" v="336"/>
          <ac:inkMkLst>
            <pc:docMk/>
            <pc:sldMk cId="562099421" sldId="275"/>
            <ac:inkMk id="13" creationId="{DAB24E18-6099-598B-820B-F28846E2E2E0}"/>
          </ac:inkMkLst>
        </pc:inkChg>
        <pc:inkChg chg="add mod">
          <ac:chgData name="Michael Melillo" userId="84d79d43-82e3-4495-add2-48f588e7f2c4" providerId="ADAL" clId="{030377C3-D09B-43EF-857B-F990A0B53D09}" dt="2025-05-08T01:57:19.318" v="337"/>
          <ac:inkMkLst>
            <pc:docMk/>
            <pc:sldMk cId="562099421" sldId="275"/>
            <ac:inkMk id="14" creationId="{D6F8CE04-31B5-072E-C737-E1D537835F72}"/>
          </ac:inkMkLst>
        </pc:inkChg>
        <pc:inkChg chg="add">
          <ac:chgData name="Michael Melillo" userId="84d79d43-82e3-4495-add2-48f588e7f2c4" providerId="ADAL" clId="{030377C3-D09B-43EF-857B-F990A0B53D09}" dt="2025-05-08T01:57:22.182" v="338" actId="9405"/>
          <ac:inkMkLst>
            <pc:docMk/>
            <pc:sldMk cId="562099421" sldId="275"/>
            <ac:inkMk id="15" creationId="{D9266609-94CF-99FD-D501-68B04CB54751}"/>
          </ac:inkMkLst>
        </pc:inkChg>
      </pc:sldChg>
      <pc:sldChg chg="addSp delSp modSp add mod">
        <pc:chgData name="Michael Melillo" userId="84d79d43-82e3-4495-add2-48f588e7f2c4" providerId="ADAL" clId="{030377C3-D09B-43EF-857B-F990A0B53D09}" dt="2025-05-08T02:10:38.682" v="641" actId="1076"/>
        <pc:sldMkLst>
          <pc:docMk/>
          <pc:sldMk cId="1135853809" sldId="276"/>
        </pc:sldMkLst>
        <pc:spChg chg="mod">
          <ac:chgData name="Michael Melillo" userId="84d79d43-82e3-4495-add2-48f588e7f2c4" providerId="ADAL" clId="{030377C3-D09B-43EF-857B-F990A0B53D09}" dt="2025-05-08T02:08:57.714" v="612" actId="20577"/>
          <ac:spMkLst>
            <pc:docMk/>
            <pc:sldMk cId="1135853809" sldId="276"/>
            <ac:spMk id="2" creationId="{DE0958B2-B7BD-CA2A-4335-9C8F1807B803}"/>
          </ac:spMkLst>
        </pc:spChg>
        <pc:spChg chg="add del mod">
          <ac:chgData name="Michael Melillo" userId="84d79d43-82e3-4495-add2-48f588e7f2c4" providerId="ADAL" clId="{030377C3-D09B-43EF-857B-F990A0B53D09}" dt="2025-05-08T02:02:19.851" v="361" actId="22"/>
          <ac:spMkLst>
            <pc:docMk/>
            <pc:sldMk cId="1135853809" sldId="276"/>
            <ac:spMk id="5" creationId="{A030B11F-385A-7B19-E2D7-AF7AD33DE375}"/>
          </ac:spMkLst>
        </pc:spChg>
        <pc:spChg chg="add del mod">
          <ac:chgData name="Michael Melillo" userId="84d79d43-82e3-4495-add2-48f588e7f2c4" providerId="ADAL" clId="{030377C3-D09B-43EF-857B-F990A0B53D09}" dt="2025-05-08T02:03:24.437" v="365" actId="22"/>
          <ac:spMkLst>
            <pc:docMk/>
            <pc:sldMk cId="1135853809" sldId="276"/>
            <ac:spMk id="9" creationId="{CCB94D0C-C9DD-39ED-93FB-83D1FD219B7A}"/>
          </ac:spMkLst>
        </pc:spChg>
        <pc:spChg chg="del mod">
          <ac:chgData name="Michael Melillo" userId="84d79d43-82e3-4495-add2-48f588e7f2c4" providerId="ADAL" clId="{030377C3-D09B-43EF-857B-F990A0B53D09}" dt="2025-05-08T02:09:01.796" v="613" actId="478"/>
          <ac:spMkLst>
            <pc:docMk/>
            <pc:sldMk cId="1135853809" sldId="276"/>
            <ac:spMk id="14" creationId="{D8BA9271-5D31-DF51-40BA-CE76A4D6614D}"/>
          </ac:spMkLst>
        </pc:spChg>
        <pc:spChg chg="add del mod">
          <ac:chgData name="Michael Melillo" userId="84d79d43-82e3-4495-add2-48f588e7f2c4" providerId="ADAL" clId="{030377C3-D09B-43EF-857B-F990A0B53D09}" dt="2025-05-08T02:03:44.014" v="370" actId="22"/>
          <ac:spMkLst>
            <pc:docMk/>
            <pc:sldMk cId="1135853809" sldId="276"/>
            <ac:spMk id="15" creationId="{51A15E6A-E396-7129-6527-974BA115A316}"/>
          </ac:spMkLst>
        </pc:spChg>
        <pc:spChg chg="add del mod">
          <ac:chgData name="Michael Melillo" userId="84d79d43-82e3-4495-add2-48f588e7f2c4" providerId="ADAL" clId="{030377C3-D09B-43EF-857B-F990A0B53D09}" dt="2025-05-08T02:09:05.148" v="614" actId="478"/>
          <ac:spMkLst>
            <pc:docMk/>
            <pc:sldMk cId="1135853809" sldId="276"/>
            <ac:spMk id="21" creationId="{A9143A5C-6487-4FC8-EDD9-A9E4DEADC0A3}"/>
          </ac:spMkLst>
        </pc:spChg>
        <pc:picChg chg="add del mod ord">
          <ac:chgData name="Michael Melillo" userId="84d79d43-82e3-4495-add2-48f588e7f2c4" providerId="ADAL" clId="{030377C3-D09B-43EF-857B-F990A0B53D09}" dt="2025-05-08T02:02:26.059" v="364" actId="478"/>
          <ac:picMkLst>
            <pc:docMk/>
            <pc:sldMk cId="1135853809" sldId="276"/>
            <ac:picMk id="7" creationId="{5BEE9EF8-0D44-166D-C806-87E3279FDB3A}"/>
          </ac:picMkLst>
        </pc:picChg>
        <pc:picChg chg="add del mod ord">
          <ac:chgData name="Michael Melillo" userId="84d79d43-82e3-4495-add2-48f588e7f2c4" providerId="ADAL" clId="{030377C3-D09B-43EF-857B-F990A0B53D09}" dt="2025-05-08T02:03:32.527" v="369" actId="478"/>
          <ac:picMkLst>
            <pc:docMk/>
            <pc:sldMk cId="1135853809" sldId="276"/>
            <ac:picMk id="11" creationId="{049D0B2B-F297-CD7E-3433-8D3CEF4CBD71}"/>
          </ac:picMkLst>
        </pc:picChg>
        <pc:picChg chg="del">
          <ac:chgData name="Michael Melillo" userId="84d79d43-82e3-4495-add2-48f588e7f2c4" providerId="ADAL" clId="{030377C3-D09B-43EF-857B-F990A0B53D09}" dt="2025-05-08T02:02:18.070" v="360" actId="478"/>
          <ac:picMkLst>
            <pc:docMk/>
            <pc:sldMk cId="1135853809" sldId="276"/>
            <ac:picMk id="12" creationId="{5E5E20E3-07DF-02FD-5A03-E368406ADA7D}"/>
          </ac:picMkLst>
        </pc:picChg>
        <pc:picChg chg="add mod ord">
          <ac:chgData name="Michael Melillo" userId="84d79d43-82e3-4495-add2-48f588e7f2c4" providerId="ADAL" clId="{030377C3-D09B-43EF-857B-F990A0B53D09}" dt="2025-05-08T02:09:23.092" v="625" actId="1076"/>
          <ac:picMkLst>
            <pc:docMk/>
            <pc:sldMk cId="1135853809" sldId="276"/>
            <ac:picMk id="17" creationId="{3A326D8C-70E5-37C9-A673-53D8E37E2E5B}"/>
          </ac:picMkLst>
        </pc:picChg>
        <pc:picChg chg="add del mod">
          <ac:chgData name="Michael Melillo" userId="84d79d43-82e3-4495-add2-48f588e7f2c4" providerId="ADAL" clId="{030377C3-D09B-43EF-857B-F990A0B53D09}" dt="2025-05-08T02:09:46.459" v="627" actId="478"/>
          <ac:picMkLst>
            <pc:docMk/>
            <pc:sldMk cId="1135853809" sldId="276"/>
            <ac:picMk id="19" creationId="{F0936907-048F-5943-13C8-27DB8A1994A8}"/>
          </ac:picMkLst>
        </pc:picChg>
        <pc:picChg chg="add del mod">
          <ac:chgData name="Michael Melillo" userId="84d79d43-82e3-4495-add2-48f588e7f2c4" providerId="ADAL" clId="{030377C3-D09B-43EF-857B-F990A0B53D09}" dt="2025-05-08T02:10:05.551" v="636" actId="478"/>
          <ac:picMkLst>
            <pc:docMk/>
            <pc:sldMk cId="1135853809" sldId="276"/>
            <ac:picMk id="23" creationId="{89AC6E31-B56F-3B24-AC41-5E30F9C6323F}"/>
          </ac:picMkLst>
        </pc:picChg>
        <pc:picChg chg="add mod">
          <ac:chgData name="Michael Melillo" userId="84d79d43-82e3-4495-add2-48f588e7f2c4" providerId="ADAL" clId="{030377C3-D09B-43EF-857B-F990A0B53D09}" dt="2025-05-08T02:10:38.682" v="641" actId="1076"/>
          <ac:picMkLst>
            <pc:docMk/>
            <pc:sldMk cId="1135853809" sldId="276"/>
            <ac:picMk id="25" creationId="{9DAFC13D-2333-E720-259D-26231E0BED9E}"/>
          </ac:picMkLst>
        </pc:picChg>
      </pc:sldChg>
      <pc:sldChg chg="modSp add del mod">
        <pc:chgData name="Michael Melillo" userId="84d79d43-82e3-4495-add2-48f588e7f2c4" providerId="ADAL" clId="{030377C3-D09B-43EF-857B-F990A0B53D09}" dt="2025-05-08T02:16:43.208" v="795" actId="47"/>
        <pc:sldMkLst>
          <pc:docMk/>
          <pc:sldMk cId="699520984" sldId="277"/>
        </pc:sldMkLst>
        <pc:spChg chg="mod">
          <ac:chgData name="Michael Melillo" userId="84d79d43-82e3-4495-add2-48f588e7f2c4" providerId="ADAL" clId="{030377C3-D09B-43EF-857B-F990A0B53D09}" dt="2025-05-08T02:11:49.315" v="776" actId="20577"/>
          <ac:spMkLst>
            <pc:docMk/>
            <pc:sldMk cId="699520984" sldId="277"/>
            <ac:spMk id="2" creationId="{59E5CED4-9EC8-9941-8AA3-F10E179A7EA3}"/>
          </ac:spMkLst>
        </pc:spChg>
      </pc:sldChg>
      <pc:sldChg chg="addSp delSp modSp add mod modClrScheme chgLayout">
        <pc:chgData name="Michael Melillo" userId="84d79d43-82e3-4495-add2-48f588e7f2c4" providerId="ADAL" clId="{030377C3-D09B-43EF-857B-F990A0B53D09}" dt="2025-05-08T02:15:29.897" v="790" actId="26606"/>
        <pc:sldMkLst>
          <pc:docMk/>
          <pc:sldMk cId="3930733929" sldId="278"/>
        </pc:sldMkLst>
        <pc:spChg chg="mod">
          <ac:chgData name="Michael Melillo" userId="84d79d43-82e3-4495-add2-48f588e7f2c4" providerId="ADAL" clId="{030377C3-D09B-43EF-857B-F990A0B53D09}" dt="2025-05-08T02:15:29.897" v="790" actId="26606"/>
          <ac:spMkLst>
            <pc:docMk/>
            <pc:sldMk cId="3930733929" sldId="278"/>
            <ac:spMk id="2" creationId="{D1014831-EE1C-A1CC-EE31-02FA38E68E20}"/>
          </ac:spMkLst>
        </pc:spChg>
        <pc:spChg chg="mod ord">
          <ac:chgData name="Michael Melillo" userId="84d79d43-82e3-4495-add2-48f588e7f2c4" providerId="ADAL" clId="{030377C3-D09B-43EF-857B-F990A0B53D09}" dt="2025-05-08T02:15:29.897" v="790" actId="26606"/>
          <ac:spMkLst>
            <pc:docMk/>
            <pc:sldMk cId="3930733929" sldId="278"/>
            <ac:spMk id="4" creationId="{C13B4358-6C1C-6A99-F99C-204DAD7B4A36}"/>
          </ac:spMkLst>
        </pc:spChg>
        <pc:spChg chg="add del mod">
          <ac:chgData name="Michael Melillo" userId="84d79d43-82e3-4495-add2-48f588e7f2c4" providerId="ADAL" clId="{030377C3-D09B-43EF-857B-F990A0B53D09}" dt="2025-05-08T02:13:01.180" v="780" actId="478"/>
          <ac:spMkLst>
            <pc:docMk/>
            <pc:sldMk cId="3930733929" sldId="278"/>
            <ac:spMk id="5" creationId="{58AA923A-2EE1-B7AC-067C-DC7F88FD49D3}"/>
          </ac:spMkLst>
        </pc:spChg>
        <pc:picChg chg="add mod">
          <ac:chgData name="Michael Melillo" userId="84d79d43-82e3-4495-add2-48f588e7f2c4" providerId="ADAL" clId="{030377C3-D09B-43EF-857B-F990A0B53D09}" dt="2025-05-08T02:15:29.897" v="790" actId="26606"/>
          <ac:picMkLst>
            <pc:docMk/>
            <pc:sldMk cId="3930733929" sldId="278"/>
            <ac:picMk id="7" creationId="{CD253F46-7403-0AA5-2F66-6D1FCE117B96}"/>
          </ac:picMkLst>
        </pc:picChg>
        <pc:picChg chg="del">
          <ac:chgData name="Michael Melillo" userId="84d79d43-82e3-4495-add2-48f588e7f2c4" providerId="ADAL" clId="{030377C3-D09B-43EF-857B-F990A0B53D09}" dt="2025-05-08T02:12:59.432" v="778" actId="478"/>
          <ac:picMkLst>
            <pc:docMk/>
            <pc:sldMk cId="3930733929" sldId="278"/>
            <ac:picMk id="17" creationId="{16DCD83D-8830-B702-C074-9413AA812C20}"/>
          </ac:picMkLst>
        </pc:picChg>
        <pc:picChg chg="del">
          <ac:chgData name="Michael Melillo" userId="84d79d43-82e3-4495-add2-48f588e7f2c4" providerId="ADAL" clId="{030377C3-D09B-43EF-857B-F990A0B53D09}" dt="2025-05-08T02:13:00.154" v="779" actId="478"/>
          <ac:picMkLst>
            <pc:docMk/>
            <pc:sldMk cId="3930733929" sldId="278"/>
            <ac:picMk id="25" creationId="{17F86500-D0AD-67EA-E878-0B923BAD2660}"/>
          </ac:picMkLst>
        </pc:picChg>
      </pc:sldChg>
      <pc:sldChg chg="addSp delSp modSp add mod modClrScheme chgLayout">
        <pc:chgData name="Michael Melillo" userId="84d79d43-82e3-4495-add2-48f588e7f2c4" providerId="ADAL" clId="{030377C3-D09B-43EF-857B-F990A0B53D09}" dt="2025-05-08T02:15:27.192" v="789" actId="26606"/>
        <pc:sldMkLst>
          <pc:docMk/>
          <pc:sldMk cId="139790950" sldId="279"/>
        </pc:sldMkLst>
        <pc:spChg chg="mod">
          <ac:chgData name="Michael Melillo" userId="84d79d43-82e3-4495-add2-48f588e7f2c4" providerId="ADAL" clId="{030377C3-D09B-43EF-857B-F990A0B53D09}" dt="2025-05-08T02:15:27.192" v="789" actId="26606"/>
          <ac:spMkLst>
            <pc:docMk/>
            <pc:sldMk cId="139790950" sldId="279"/>
            <ac:spMk id="2" creationId="{1BD609E4-C031-4046-7918-5CD85CD77EEC}"/>
          </ac:spMkLst>
        </pc:spChg>
        <pc:spChg chg="mod ord">
          <ac:chgData name="Michael Melillo" userId="84d79d43-82e3-4495-add2-48f588e7f2c4" providerId="ADAL" clId="{030377C3-D09B-43EF-857B-F990A0B53D09}" dt="2025-05-08T02:15:27.192" v="789" actId="26606"/>
          <ac:spMkLst>
            <pc:docMk/>
            <pc:sldMk cId="139790950" sldId="279"/>
            <ac:spMk id="4" creationId="{BD063629-212F-9E08-27EF-6860B152B9B3}"/>
          </ac:spMkLst>
        </pc:spChg>
        <pc:picChg chg="add mod">
          <ac:chgData name="Michael Melillo" userId="84d79d43-82e3-4495-add2-48f588e7f2c4" providerId="ADAL" clId="{030377C3-D09B-43EF-857B-F990A0B53D09}" dt="2025-05-08T02:15:27.192" v="789" actId="26606"/>
          <ac:picMkLst>
            <pc:docMk/>
            <pc:sldMk cId="139790950" sldId="279"/>
            <ac:picMk id="5" creationId="{CAED88D7-5F2C-2D79-29EB-E728524764B6}"/>
          </ac:picMkLst>
        </pc:picChg>
        <pc:picChg chg="del">
          <ac:chgData name="Michael Melillo" userId="84d79d43-82e3-4495-add2-48f588e7f2c4" providerId="ADAL" clId="{030377C3-D09B-43EF-857B-F990A0B53D09}" dt="2025-05-08T02:15:16.030" v="785" actId="478"/>
          <ac:picMkLst>
            <pc:docMk/>
            <pc:sldMk cId="139790950" sldId="279"/>
            <ac:picMk id="7" creationId="{3922B77A-C9DC-3BF3-5FE9-692807887250}"/>
          </ac:picMkLst>
        </pc:picChg>
      </pc:sldChg>
      <pc:sldChg chg="modSp add mod">
        <pc:chgData name="Michael Melillo" userId="84d79d43-82e3-4495-add2-48f588e7f2c4" providerId="ADAL" clId="{030377C3-D09B-43EF-857B-F990A0B53D09}" dt="2025-05-08T04:21:49.632" v="1515" actId="20577"/>
        <pc:sldMkLst>
          <pc:docMk/>
          <pc:sldMk cId="4146563523" sldId="280"/>
        </pc:sldMkLst>
        <pc:spChg chg="mod">
          <ac:chgData name="Michael Melillo" userId="84d79d43-82e3-4495-add2-48f588e7f2c4" providerId="ADAL" clId="{030377C3-D09B-43EF-857B-F990A0B53D09}" dt="2025-05-08T04:21:49.632" v="1515" actId="20577"/>
          <ac:spMkLst>
            <pc:docMk/>
            <pc:sldMk cId="4146563523" sldId="280"/>
            <ac:spMk id="2" creationId="{BEA8F57F-BA0C-8D38-B566-831413345840}"/>
          </ac:spMkLst>
        </pc:spChg>
      </pc:sldChg>
      <pc:sldChg chg="addSp delSp modSp add mod modNotesTx">
        <pc:chgData name="Michael Melillo" userId="84d79d43-82e3-4495-add2-48f588e7f2c4" providerId="ADAL" clId="{030377C3-D09B-43EF-857B-F990A0B53D09}" dt="2025-05-08T04:50:29.262" v="1961" actId="20577"/>
        <pc:sldMkLst>
          <pc:docMk/>
          <pc:sldMk cId="1972205119" sldId="281"/>
        </pc:sldMkLst>
        <pc:spChg chg="mod">
          <ac:chgData name="Michael Melillo" userId="84d79d43-82e3-4495-add2-48f588e7f2c4" providerId="ADAL" clId="{030377C3-D09B-43EF-857B-F990A0B53D09}" dt="2025-05-08T02:51:55.356" v="1389" actId="20577"/>
          <ac:spMkLst>
            <pc:docMk/>
            <pc:sldMk cId="1972205119" sldId="281"/>
            <ac:spMk id="2" creationId="{AA12E709-1C72-2D61-DA48-9F4D4563DD2A}"/>
          </ac:spMkLst>
        </pc:spChg>
        <pc:spChg chg="ord">
          <ac:chgData name="Michael Melillo" userId="84d79d43-82e3-4495-add2-48f588e7f2c4" providerId="ADAL" clId="{030377C3-D09B-43EF-857B-F990A0B53D09}" dt="2025-05-08T02:50:32.160" v="1294" actId="26606"/>
          <ac:spMkLst>
            <pc:docMk/>
            <pc:sldMk cId="1972205119" sldId="281"/>
            <ac:spMk id="4" creationId="{FA18F116-EDC7-2938-EABC-A3546A42E6E4}"/>
          </ac:spMkLst>
        </pc:spChg>
        <pc:picChg chg="del">
          <ac:chgData name="Michael Melillo" userId="84d79d43-82e3-4495-add2-48f588e7f2c4" providerId="ADAL" clId="{030377C3-D09B-43EF-857B-F990A0B53D09}" dt="2025-05-08T02:43:27.880" v="1279" actId="478"/>
          <ac:picMkLst>
            <pc:docMk/>
            <pc:sldMk cId="1972205119" sldId="281"/>
            <ac:picMk id="5" creationId="{AF542FDD-D23B-9A8C-1195-3E02BFB1924B}"/>
          </ac:picMkLst>
        </pc:picChg>
        <pc:picChg chg="add del mod">
          <ac:chgData name="Michael Melillo" userId="84d79d43-82e3-4495-add2-48f588e7f2c4" providerId="ADAL" clId="{030377C3-D09B-43EF-857B-F990A0B53D09}" dt="2025-05-08T02:45:13.965" v="1284" actId="478"/>
          <ac:picMkLst>
            <pc:docMk/>
            <pc:sldMk cId="1972205119" sldId="281"/>
            <ac:picMk id="6" creationId="{E570A592-DCE2-B840-AFBD-D7FC4DB951FD}"/>
          </ac:picMkLst>
        </pc:picChg>
        <pc:picChg chg="add del mod">
          <ac:chgData name="Michael Melillo" userId="84d79d43-82e3-4495-add2-48f588e7f2c4" providerId="ADAL" clId="{030377C3-D09B-43EF-857B-F990A0B53D09}" dt="2025-05-08T02:45:39.510" v="1288" actId="478"/>
          <ac:picMkLst>
            <pc:docMk/>
            <pc:sldMk cId="1972205119" sldId="281"/>
            <ac:picMk id="8" creationId="{7E2A8ECE-49C9-2A2F-8019-840C468BC028}"/>
          </ac:picMkLst>
        </pc:picChg>
        <pc:picChg chg="add del mod">
          <ac:chgData name="Michael Melillo" userId="84d79d43-82e3-4495-add2-48f588e7f2c4" providerId="ADAL" clId="{030377C3-D09B-43EF-857B-F990A0B53D09}" dt="2025-05-08T02:50:29.936" v="1292" actId="478"/>
          <ac:picMkLst>
            <pc:docMk/>
            <pc:sldMk cId="1972205119" sldId="281"/>
            <ac:picMk id="10" creationId="{9C9191D9-1F4C-C2E1-0EA0-0B179713C3B3}"/>
          </ac:picMkLst>
        </pc:picChg>
        <pc:picChg chg="add mod">
          <ac:chgData name="Michael Melillo" userId="84d79d43-82e3-4495-add2-48f588e7f2c4" providerId="ADAL" clId="{030377C3-D09B-43EF-857B-F990A0B53D09}" dt="2025-05-08T02:50:36.162" v="1296" actId="1076"/>
          <ac:picMkLst>
            <pc:docMk/>
            <pc:sldMk cId="1972205119" sldId="281"/>
            <ac:picMk id="12" creationId="{C1B8672F-A38C-B68C-F2CB-ABC68FCA60A5}"/>
          </ac:picMkLst>
        </pc:picChg>
      </pc:sldChg>
      <pc:sldChg chg="addSp delSp modSp add mod">
        <pc:chgData name="Michael Melillo" userId="84d79d43-82e3-4495-add2-48f588e7f2c4" providerId="ADAL" clId="{030377C3-D09B-43EF-857B-F990A0B53D09}" dt="2025-05-08T04:13:05.538" v="1436" actId="14100"/>
        <pc:sldMkLst>
          <pc:docMk/>
          <pc:sldMk cId="3404287598" sldId="282"/>
        </pc:sldMkLst>
        <pc:spChg chg="mod">
          <ac:chgData name="Michael Melillo" userId="84d79d43-82e3-4495-add2-48f588e7f2c4" providerId="ADAL" clId="{030377C3-D09B-43EF-857B-F990A0B53D09}" dt="2025-05-08T04:11:29.954" v="1419" actId="26606"/>
          <ac:spMkLst>
            <pc:docMk/>
            <pc:sldMk cId="3404287598" sldId="282"/>
            <ac:spMk id="2" creationId="{3399DE58-113B-1BAB-E0D2-AE40F78D5F68}"/>
          </ac:spMkLst>
        </pc:spChg>
        <pc:spChg chg="ord">
          <ac:chgData name="Michael Melillo" userId="84d79d43-82e3-4495-add2-48f588e7f2c4" providerId="ADAL" clId="{030377C3-D09B-43EF-857B-F990A0B53D09}" dt="2025-05-08T04:11:29.954" v="1419" actId="26606"/>
          <ac:spMkLst>
            <pc:docMk/>
            <pc:sldMk cId="3404287598" sldId="282"/>
            <ac:spMk id="4" creationId="{DDB9BE61-523D-6B87-6016-6EEB40BEC6A8}"/>
          </ac:spMkLst>
        </pc:spChg>
        <pc:picChg chg="add mod">
          <ac:chgData name="Michael Melillo" userId="84d79d43-82e3-4495-add2-48f588e7f2c4" providerId="ADAL" clId="{030377C3-D09B-43EF-857B-F990A0B53D09}" dt="2025-05-08T04:13:02.849" v="1435" actId="14100"/>
          <ac:picMkLst>
            <pc:docMk/>
            <pc:sldMk cId="3404287598" sldId="282"/>
            <ac:picMk id="5" creationId="{1DC35E72-22F6-B5F5-696E-21BD3454EE8E}"/>
          </ac:picMkLst>
        </pc:picChg>
        <pc:picChg chg="add del mod">
          <ac:chgData name="Michael Melillo" userId="84d79d43-82e3-4495-add2-48f588e7f2c4" providerId="ADAL" clId="{030377C3-D09B-43EF-857B-F990A0B53D09}" dt="2025-05-08T04:11:59.965" v="1426" actId="478"/>
          <ac:picMkLst>
            <pc:docMk/>
            <pc:sldMk cId="3404287598" sldId="282"/>
            <ac:picMk id="7" creationId="{72B0161E-F1A0-CA91-08A5-BB2D30678924}"/>
          </ac:picMkLst>
        </pc:picChg>
        <pc:picChg chg="add mod">
          <ac:chgData name="Michael Melillo" userId="84d79d43-82e3-4495-add2-48f588e7f2c4" providerId="ADAL" clId="{030377C3-D09B-43EF-857B-F990A0B53D09}" dt="2025-05-08T04:13:05.538" v="1436" actId="14100"/>
          <ac:picMkLst>
            <pc:docMk/>
            <pc:sldMk cId="3404287598" sldId="282"/>
            <ac:picMk id="9" creationId="{1B935AD2-6040-DD61-19EF-576F6C6D9410}"/>
          </ac:picMkLst>
        </pc:picChg>
        <pc:picChg chg="del">
          <ac:chgData name="Michael Melillo" userId="84d79d43-82e3-4495-add2-48f588e7f2c4" providerId="ADAL" clId="{030377C3-D09B-43EF-857B-F990A0B53D09}" dt="2025-05-08T04:11:25.771" v="1417" actId="478"/>
          <ac:picMkLst>
            <pc:docMk/>
            <pc:sldMk cId="3404287598" sldId="282"/>
            <ac:picMk id="12" creationId="{EA8CAB2E-CC4B-0BBB-A410-F216C8405DD4}"/>
          </ac:picMkLst>
        </pc:picChg>
      </pc:sldChg>
    </pc:docChg>
  </pc:docChgLst>
  <pc:docChgLst>
    <pc:chgData name="Michael Melillo" userId="84d79d43-82e3-4495-add2-48f588e7f2c4" providerId="ADAL" clId="{475CF8E9-1075-4A2C-A46A-0E1425FB78D6}"/>
    <pc:docChg chg="undo redo custSel addSld delSld modSld sldOrd">
      <pc:chgData name="Michael Melillo" userId="84d79d43-82e3-4495-add2-48f588e7f2c4" providerId="ADAL" clId="{475CF8E9-1075-4A2C-A46A-0E1425FB78D6}" dt="2025-05-01T06:06:50.098" v="4202" actId="20577"/>
      <pc:docMkLst>
        <pc:docMk/>
      </pc:docMkLst>
      <pc:sldChg chg="addSp delSp modSp mod">
        <pc:chgData name="Michael Melillo" userId="84d79d43-82e3-4495-add2-48f588e7f2c4" providerId="ADAL" clId="{475CF8E9-1075-4A2C-A46A-0E1425FB78D6}" dt="2025-04-29T17:03:15.491" v="1106" actId="20577"/>
        <pc:sldMkLst>
          <pc:docMk/>
          <pc:sldMk cId="687249851" sldId="257"/>
        </pc:sldMkLst>
        <pc:spChg chg="mod">
          <ac:chgData name="Michael Melillo" userId="84d79d43-82e3-4495-add2-48f588e7f2c4" providerId="ADAL" clId="{475CF8E9-1075-4A2C-A46A-0E1425FB78D6}" dt="2025-04-29T17:00:37.004" v="689" actId="20577"/>
          <ac:spMkLst>
            <pc:docMk/>
            <pc:sldMk cId="687249851" sldId="257"/>
            <ac:spMk id="2" creationId="{00000000-0000-0000-0000-000000000000}"/>
          </ac:spMkLst>
        </pc:spChg>
        <pc:spChg chg="mod ord">
          <ac:chgData name="Michael Melillo" userId="84d79d43-82e3-4495-add2-48f588e7f2c4" providerId="ADAL" clId="{475CF8E9-1075-4A2C-A46A-0E1425FB78D6}" dt="2025-04-29T16:57:56.251" v="552" actId="26606"/>
          <ac:spMkLst>
            <pc:docMk/>
            <pc:sldMk cId="687249851" sldId="257"/>
            <ac:spMk id="5" creationId="{00000000-0000-0000-0000-000000000000}"/>
          </ac:spMkLst>
        </pc:spChg>
        <pc:spChg chg="add mod">
          <ac:chgData name="Michael Melillo" userId="84d79d43-82e3-4495-add2-48f588e7f2c4" providerId="ADAL" clId="{475CF8E9-1075-4A2C-A46A-0E1425FB78D6}" dt="2025-04-29T17:03:15.491" v="1106" actId="20577"/>
          <ac:spMkLst>
            <pc:docMk/>
            <pc:sldMk cId="687249851" sldId="257"/>
            <ac:spMk id="10" creationId="{ECC499FF-741A-A3D0-B503-1145CF2C934E}"/>
          </ac:spMkLst>
        </pc:spChg>
      </pc:sldChg>
      <pc:sldChg chg="addSp delSp modSp mod">
        <pc:chgData name="Michael Melillo" userId="84d79d43-82e3-4495-add2-48f588e7f2c4" providerId="ADAL" clId="{475CF8E9-1075-4A2C-A46A-0E1425FB78D6}" dt="2025-04-29T19:02:22.501" v="3181" actId="27614"/>
        <pc:sldMkLst>
          <pc:docMk/>
          <pc:sldMk cId="958218917" sldId="258"/>
        </pc:sldMkLst>
        <pc:spChg chg="mod">
          <ac:chgData name="Michael Melillo" userId="84d79d43-82e3-4495-add2-48f588e7f2c4" providerId="ADAL" clId="{475CF8E9-1075-4A2C-A46A-0E1425FB78D6}" dt="2025-04-29T16:13:06.599" v="95" actId="20577"/>
          <ac:spMkLst>
            <pc:docMk/>
            <pc:sldMk cId="958218917" sldId="258"/>
            <ac:spMk id="2" creationId="{9E3BED89-CD66-5D40-B2EE-6EEF4169BFC8}"/>
          </ac:spMkLst>
        </pc:spChg>
        <pc:spChg chg="mod">
          <ac:chgData name="Michael Melillo" userId="84d79d43-82e3-4495-add2-48f588e7f2c4" providerId="ADAL" clId="{475CF8E9-1075-4A2C-A46A-0E1425FB78D6}" dt="2025-04-29T16:12:58.822" v="75" actId="20577"/>
          <ac:spMkLst>
            <pc:docMk/>
            <pc:sldMk cId="958218917" sldId="258"/>
            <ac:spMk id="3" creationId="{5C0FFCA9-A044-D944-9737-6474731B27AF}"/>
          </ac:spMkLst>
        </pc:spChg>
        <pc:spChg chg="mod">
          <ac:chgData name="Michael Melillo" userId="84d79d43-82e3-4495-add2-48f588e7f2c4" providerId="ADAL" clId="{475CF8E9-1075-4A2C-A46A-0E1425FB78D6}" dt="2025-04-29T16:13:24.324" v="163" actId="404"/>
          <ac:spMkLst>
            <pc:docMk/>
            <pc:sldMk cId="958218917" sldId="258"/>
            <ac:spMk id="5" creationId="{A3038BBC-76B7-6246-98C0-9AC289316B86}"/>
          </ac:spMkLst>
        </pc:spChg>
        <pc:picChg chg="add mod">
          <ac:chgData name="Michael Melillo" userId="84d79d43-82e3-4495-add2-48f588e7f2c4" providerId="ADAL" clId="{475CF8E9-1075-4A2C-A46A-0E1425FB78D6}" dt="2025-04-29T19:02:22.501" v="3181" actId="27614"/>
          <ac:picMkLst>
            <pc:docMk/>
            <pc:sldMk cId="958218917" sldId="258"/>
            <ac:picMk id="7" creationId="{57D9C70D-1029-4672-C9E2-37A627F26E7B}"/>
          </ac:picMkLst>
        </pc:picChg>
      </pc:sldChg>
      <pc:sldChg chg="add del">
        <pc:chgData name="Michael Melillo" userId="84d79d43-82e3-4495-add2-48f588e7f2c4" providerId="ADAL" clId="{475CF8E9-1075-4A2C-A46A-0E1425FB78D6}" dt="2025-04-29T16:58:20.486" v="556" actId="47"/>
        <pc:sldMkLst>
          <pc:docMk/>
          <pc:sldMk cId="1089049293" sldId="259"/>
        </pc:sldMkLst>
      </pc:sldChg>
      <pc:sldChg chg="add del">
        <pc:chgData name="Michael Melillo" userId="84d79d43-82e3-4495-add2-48f588e7f2c4" providerId="ADAL" clId="{475CF8E9-1075-4A2C-A46A-0E1425FB78D6}" dt="2025-04-29T16:58:21.406" v="557" actId="47"/>
        <pc:sldMkLst>
          <pc:docMk/>
          <pc:sldMk cId="693437404" sldId="260"/>
        </pc:sldMkLst>
      </pc:sldChg>
      <pc:sldChg chg="modSp add del mod">
        <pc:chgData name="Michael Melillo" userId="84d79d43-82e3-4495-add2-48f588e7f2c4" providerId="ADAL" clId="{475CF8E9-1075-4A2C-A46A-0E1425FB78D6}" dt="2025-04-30T20:20:49.541" v="3991" actId="47"/>
        <pc:sldMkLst>
          <pc:docMk/>
          <pc:sldMk cId="3104964596" sldId="261"/>
        </pc:sldMkLst>
      </pc:sldChg>
      <pc:sldChg chg="modSp add mod">
        <pc:chgData name="Michael Melillo" userId="84d79d43-82e3-4495-add2-48f588e7f2c4" providerId="ADAL" clId="{475CF8E9-1075-4A2C-A46A-0E1425FB78D6}" dt="2025-04-29T18:58:42.589" v="2571" actId="20577"/>
        <pc:sldMkLst>
          <pc:docMk/>
          <pc:sldMk cId="3248353005" sldId="262"/>
        </pc:sldMkLst>
        <pc:spChg chg="mod">
          <ac:chgData name="Michael Melillo" userId="84d79d43-82e3-4495-add2-48f588e7f2c4" providerId="ADAL" clId="{475CF8E9-1075-4A2C-A46A-0E1425FB78D6}" dt="2025-04-29T18:56:01.846" v="1792" actId="20577"/>
          <ac:spMkLst>
            <pc:docMk/>
            <pc:sldMk cId="3248353005" sldId="262"/>
            <ac:spMk id="2" creationId="{AE75EC3A-0439-EDDE-3520-EEE0C750FCD8}"/>
          </ac:spMkLst>
        </pc:spChg>
        <pc:spChg chg="mod">
          <ac:chgData name="Michael Melillo" userId="84d79d43-82e3-4495-add2-48f588e7f2c4" providerId="ADAL" clId="{475CF8E9-1075-4A2C-A46A-0E1425FB78D6}" dt="2025-04-29T18:58:42.589" v="2571" actId="20577"/>
          <ac:spMkLst>
            <pc:docMk/>
            <pc:sldMk cId="3248353005" sldId="262"/>
            <ac:spMk id="3" creationId="{D0443F3F-8AC3-A55F-345F-C9BD82F66F4C}"/>
          </ac:spMkLst>
        </pc:spChg>
      </pc:sldChg>
      <pc:sldChg chg="addSp delSp modSp add mod">
        <pc:chgData name="Michael Melillo" userId="84d79d43-82e3-4495-add2-48f588e7f2c4" providerId="ADAL" clId="{475CF8E9-1075-4A2C-A46A-0E1425FB78D6}" dt="2025-04-29T17:05:11.399" v="1595" actId="20577"/>
        <pc:sldMkLst>
          <pc:docMk/>
          <pc:sldMk cId="3070287907" sldId="263"/>
        </pc:sldMkLst>
        <pc:spChg chg="mod">
          <ac:chgData name="Michael Melillo" userId="84d79d43-82e3-4495-add2-48f588e7f2c4" providerId="ADAL" clId="{475CF8E9-1075-4A2C-A46A-0E1425FB78D6}" dt="2025-04-29T16:59:57.989" v="577" actId="20577"/>
          <ac:spMkLst>
            <pc:docMk/>
            <pc:sldMk cId="3070287907" sldId="263"/>
            <ac:spMk id="2" creationId="{0B9FCCEA-FD83-51F1-0E47-2F6166EB472F}"/>
          </ac:spMkLst>
        </pc:spChg>
        <pc:spChg chg="add mod">
          <ac:chgData name="Michael Melillo" userId="84d79d43-82e3-4495-add2-48f588e7f2c4" providerId="ADAL" clId="{475CF8E9-1075-4A2C-A46A-0E1425FB78D6}" dt="2025-04-29T17:05:11.399" v="1595" actId="20577"/>
          <ac:spMkLst>
            <pc:docMk/>
            <pc:sldMk cId="3070287907" sldId="263"/>
            <ac:spMk id="4" creationId="{E381CA4A-9D98-D424-931F-758331AE00F8}"/>
          </ac:spMkLst>
        </pc:spChg>
      </pc:sldChg>
      <pc:sldChg chg="addSp delSp modSp add mod">
        <pc:chgData name="Michael Melillo" userId="84d79d43-82e3-4495-add2-48f588e7f2c4" providerId="ADAL" clId="{475CF8E9-1075-4A2C-A46A-0E1425FB78D6}" dt="2025-04-30T19:22:30.356" v="3196" actId="1076"/>
        <pc:sldMkLst>
          <pc:docMk/>
          <pc:sldMk cId="2266263252" sldId="264"/>
        </pc:sldMkLst>
        <pc:spChg chg="ord">
          <ac:chgData name="Michael Melillo" userId="84d79d43-82e3-4495-add2-48f588e7f2c4" providerId="ADAL" clId="{475CF8E9-1075-4A2C-A46A-0E1425FB78D6}" dt="2025-04-30T19:22:21.351" v="3188" actId="26606"/>
          <ac:spMkLst>
            <pc:docMk/>
            <pc:sldMk cId="2266263252" sldId="264"/>
            <ac:spMk id="5" creationId="{B800390A-E060-65F2-1BDE-1113E8CA199D}"/>
          </ac:spMkLst>
        </pc:spChg>
        <pc:picChg chg="add mod">
          <ac:chgData name="Michael Melillo" userId="84d79d43-82e3-4495-add2-48f588e7f2c4" providerId="ADAL" clId="{475CF8E9-1075-4A2C-A46A-0E1425FB78D6}" dt="2025-04-30T19:22:30.356" v="3196" actId="1076"/>
          <ac:picMkLst>
            <pc:docMk/>
            <pc:sldMk cId="2266263252" sldId="264"/>
            <ac:picMk id="7" creationId="{AD478763-F07A-6BEB-96B1-1B4E4B49B96A}"/>
          </ac:picMkLst>
        </pc:picChg>
      </pc:sldChg>
      <pc:sldChg chg="addSp delSp modSp add mod">
        <pc:chgData name="Michael Melillo" userId="84d79d43-82e3-4495-add2-48f588e7f2c4" providerId="ADAL" clId="{475CF8E9-1075-4A2C-A46A-0E1425FB78D6}" dt="2025-04-30T19:28:52.964" v="3209" actId="27614"/>
        <pc:sldMkLst>
          <pc:docMk/>
          <pc:sldMk cId="3734517708" sldId="265"/>
        </pc:sldMkLst>
        <pc:spChg chg="mod">
          <ac:chgData name="Michael Melillo" userId="84d79d43-82e3-4495-add2-48f588e7f2c4" providerId="ADAL" clId="{475CF8E9-1075-4A2C-A46A-0E1425FB78D6}" dt="2025-04-30T19:21:39.690" v="3184" actId="26606"/>
          <ac:spMkLst>
            <pc:docMk/>
            <pc:sldMk cId="3734517708" sldId="265"/>
            <ac:spMk id="2" creationId="{AEAB50E4-CAA0-0D99-531A-0AFCFBEB54FA}"/>
          </ac:spMkLst>
        </pc:spChg>
        <pc:spChg chg="mod ord">
          <ac:chgData name="Michael Melillo" userId="84d79d43-82e3-4495-add2-48f588e7f2c4" providerId="ADAL" clId="{475CF8E9-1075-4A2C-A46A-0E1425FB78D6}" dt="2025-04-30T19:28:50.744" v="3208" actId="26606"/>
          <ac:spMkLst>
            <pc:docMk/>
            <pc:sldMk cId="3734517708" sldId="265"/>
            <ac:spMk id="5" creationId="{C94E8014-05F4-3022-126D-2871FC6E274F}"/>
          </ac:spMkLst>
        </pc:spChg>
        <pc:picChg chg="add mod">
          <ac:chgData name="Michael Melillo" userId="84d79d43-82e3-4495-add2-48f588e7f2c4" providerId="ADAL" clId="{475CF8E9-1075-4A2C-A46A-0E1425FB78D6}" dt="2025-04-30T19:28:52.964" v="3209" actId="27614"/>
          <ac:picMkLst>
            <pc:docMk/>
            <pc:sldMk cId="3734517708" sldId="265"/>
            <ac:picMk id="16" creationId="{5AB910B5-0A81-9BEA-911F-E5FC6A1DADDB}"/>
          </ac:picMkLst>
        </pc:picChg>
      </pc:sldChg>
      <pc:sldChg chg="addSp modSp add del mod">
        <pc:chgData name="Michael Melillo" userId="84d79d43-82e3-4495-add2-48f588e7f2c4" providerId="ADAL" clId="{475CF8E9-1075-4A2C-A46A-0E1425FB78D6}" dt="2025-04-29T18:59:56.731" v="2717" actId="47"/>
        <pc:sldMkLst>
          <pc:docMk/>
          <pc:sldMk cId="1910797121" sldId="266"/>
        </pc:sldMkLst>
      </pc:sldChg>
      <pc:sldChg chg="modSp add mod ord">
        <pc:chgData name="Michael Melillo" userId="84d79d43-82e3-4495-add2-48f588e7f2c4" providerId="ADAL" clId="{475CF8E9-1075-4A2C-A46A-0E1425FB78D6}" dt="2025-04-29T19:01:45.040" v="3179" actId="20577"/>
        <pc:sldMkLst>
          <pc:docMk/>
          <pc:sldMk cId="3656756323" sldId="267"/>
        </pc:sldMkLst>
      </pc:sldChg>
      <pc:sldChg chg="addSp delSp modSp add mod ord">
        <pc:chgData name="Michael Melillo" userId="84d79d43-82e3-4495-add2-48f588e7f2c4" providerId="ADAL" clId="{475CF8E9-1075-4A2C-A46A-0E1425FB78D6}" dt="2025-04-30T20:16:45.507" v="3990" actId="20577"/>
        <pc:sldMkLst>
          <pc:docMk/>
          <pc:sldMk cId="477844380" sldId="268"/>
        </pc:sldMkLst>
        <pc:spChg chg="mod">
          <ac:chgData name="Michael Melillo" userId="84d79d43-82e3-4495-add2-48f588e7f2c4" providerId="ADAL" clId="{475CF8E9-1075-4A2C-A46A-0E1425FB78D6}" dt="2025-04-30T20:16:45.507" v="3990" actId="20577"/>
          <ac:spMkLst>
            <pc:docMk/>
            <pc:sldMk cId="477844380" sldId="268"/>
            <ac:spMk id="2" creationId="{DE0B52AD-8194-4AB2-67A0-BAA47B5AA89C}"/>
          </ac:spMkLst>
        </pc:spChg>
      </pc:sldChg>
      <pc:sldChg chg="modSp add mod ord">
        <pc:chgData name="Michael Melillo" userId="84d79d43-82e3-4495-add2-48f588e7f2c4" providerId="ADAL" clId="{475CF8E9-1075-4A2C-A46A-0E1425FB78D6}" dt="2025-04-30T20:21:46.044" v="4125" actId="20577"/>
        <pc:sldMkLst>
          <pc:docMk/>
          <pc:sldMk cId="453741743" sldId="269"/>
        </pc:sldMkLst>
        <pc:spChg chg="mod">
          <ac:chgData name="Michael Melillo" userId="84d79d43-82e3-4495-add2-48f588e7f2c4" providerId="ADAL" clId="{475CF8E9-1075-4A2C-A46A-0E1425FB78D6}" dt="2025-04-30T20:20:58.497" v="4004" actId="20577"/>
          <ac:spMkLst>
            <pc:docMk/>
            <pc:sldMk cId="453741743" sldId="269"/>
            <ac:spMk id="2" creationId="{2B564738-47E6-9223-3FDE-FC0D2ECF3FAE}"/>
          </ac:spMkLst>
        </pc:spChg>
        <pc:spChg chg="mod">
          <ac:chgData name="Michael Melillo" userId="84d79d43-82e3-4495-add2-48f588e7f2c4" providerId="ADAL" clId="{475CF8E9-1075-4A2C-A46A-0E1425FB78D6}" dt="2025-04-30T20:21:46.044" v="4125" actId="20577"/>
          <ac:spMkLst>
            <pc:docMk/>
            <pc:sldMk cId="453741743" sldId="269"/>
            <ac:spMk id="3" creationId="{1F380755-1547-BF08-CDC3-260755E6AFDE}"/>
          </ac:spMkLst>
        </pc:spChg>
      </pc:sldChg>
      <pc:sldChg chg="add del">
        <pc:chgData name="Michael Melillo" userId="84d79d43-82e3-4495-add2-48f588e7f2c4" providerId="ADAL" clId="{475CF8E9-1075-4A2C-A46A-0E1425FB78D6}" dt="2025-04-30T20:02:46.028" v="3263" actId="47"/>
        <pc:sldMkLst>
          <pc:docMk/>
          <pc:sldMk cId="863012416" sldId="269"/>
        </pc:sldMkLst>
      </pc:sldChg>
      <pc:sldChg chg="add del">
        <pc:chgData name="Michael Melillo" userId="84d79d43-82e3-4495-add2-48f588e7f2c4" providerId="ADAL" clId="{475CF8E9-1075-4A2C-A46A-0E1425FB78D6}" dt="2025-04-30T20:11:48.642" v="3433" actId="47"/>
        <pc:sldMkLst>
          <pc:docMk/>
          <pc:sldMk cId="3043598819" sldId="270"/>
        </pc:sldMkLst>
      </pc:sldChg>
      <pc:sldChg chg="modSp add mod ord">
        <pc:chgData name="Michael Melillo" userId="84d79d43-82e3-4495-add2-48f588e7f2c4" providerId="ADAL" clId="{475CF8E9-1075-4A2C-A46A-0E1425FB78D6}" dt="2025-04-30T20:11:51.139" v="3436" actId="20577"/>
        <pc:sldMkLst>
          <pc:docMk/>
          <pc:sldMk cId="1602232856" sldId="271"/>
        </pc:sldMkLst>
      </pc:sldChg>
      <pc:sldChg chg="modSp add mod ord">
        <pc:chgData name="Michael Melillo" userId="84d79d43-82e3-4495-add2-48f588e7f2c4" providerId="ADAL" clId="{475CF8E9-1075-4A2C-A46A-0E1425FB78D6}" dt="2025-04-30T20:16:34.079" v="3944" actId="5793"/>
        <pc:sldMkLst>
          <pc:docMk/>
          <pc:sldMk cId="2830514201" sldId="272"/>
        </pc:sldMkLst>
        <pc:spChg chg="mod">
          <ac:chgData name="Michael Melillo" userId="84d79d43-82e3-4495-add2-48f588e7f2c4" providerId="ADAL" clId="{475CF8E9-1075-4A2C-A46A-0E1425FB78D6}" dt="2025-04-30T20:14:48.959" v="3605" actId="20577"/>
          <ac:spMkLst>
            <pc:docMk/>
            <pc:sldMk cId="2830514201" sldId="272"/>
            <ac:spMk id="2" creationId="{1C5838F6-E034-4D58-05E2-705634C0EE60}"/>
          </ac:spMkLst>
        </pc:spChg>
        <pc:spChg chg="mod">
          <ac:chgData name="Michael Melillo" userId="84d79d43-82e3-4495-add2-48f588e7f2c4" providerId="ADAL" clId="{475CF8E9-1075-4A2C-A46A-0E1425FB78D6}" dt="2025-04-30T20:16:34.079" v="3944" actId="5793"/>
          <ac:spMkLst>
            <pc:docMk/>
            <pc:sldMk cId="2830514201" sldId="272"/>
            <ac:spMk id="3" creationId="{BD7A7F2F-EB68-652F-1658-F9533592AD4A}"/>
          </ac:spMkLst>
        </pc:spChg>
      </pc:sldChg>
      <pc:sldChg chg="modSp new mod">
        <pc:chgData name="Michael Melillo" userId="84d79d43-82e3-4495-add2-48f588e7f2c4" providerId="ADAL" clId="{475CF8E9-1075-4A2C-A46A-0E1425FB78D6}" dt="2025-05-01T06:06:50.098" v="4202" actId="20577"/>
        <pc:sldMkLst>
          <pc:docMk/>
          <pc:sldMk cId="478336958" sldId="273"/>
        </pc:sldMkLst>
        <pc:spChg chg="mod">
          <ac:chgData name="Michael Melillo" userId="84d79d43-82e3-4495-add2-48f588e7f2c4" providerId="ADAL" clId="{475CF8E9-1075-4A2C-A46A-0E1425FB78D6}" dt="2025-05-01T06:06:50.098" v="4202" actId="20577"/>
          <ac:spMkLst>
            <pc:docMk/>
            <pc:sldMk cId="478336958" sldId="273"/>
            <ac:spMk id="2" creationId="{8F362F8B-6DAA-0228-C423-9F010E99E8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1:57:17.2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24259,'9000'2631'0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01:57:22.1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1010 637 24575,'-32'-42'0,"-1"2"0,-59-55 0,-14-17 0,39 33 0,-155-171 0,199 231 0,26 29 0,33 36 0,134 129 0,-101-110 0,86 108 0,-143-159 0,1 0 0,0-2 0,21 16 0,-24-21 0,0 1 0,-1 0 0,1 1 0,-2 0 0,1 0 0,-1 0 0,-1 1 0,0 1 0,7 12 0,-14-23 0,1 1 0,-1 0 0,0-1 0,1 1 0,-1 0 0,0-1 0,0 1 0,0 0 0,0 0 0,1-1 0,-1 1 0,0 0 0,0 0 0,-1-1 0,1 1 0,0 0 0,0-1 0,0 1 0,0 0 0,-1 0 0,1-1 0,0 1 0,-1 0 0,1-1 0,0 1 0,-1-1 0,1 1 0,-1 0 0,1-1 0,-1 1 0,1-1 0,-1 1 0,0 0 0,-28 9 0,-48 1 0,0-4 0,-148-4 0,122-4 0,-384 0-1365,458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system layout</a:t>
            </a:r>
          </a:p>
          <a:p>
            <a:r>
              <a:rPr lang="en-US" dirty="0"/>
              <a:t>Edge case that crosses meta data and historical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waterRef</a:t>
            </a:r>
            <a:r>
              <a:rPr lang="en-US" dirty="0"/>
              <a:t> = fooRef</a:t>
            </a:r>
          </a:p>
          <a:p>
            <a:r>
              <a:rPr lang="en-US" dirty="0" err="1"/>
              <a:t>waterSwitch</a:t>
            </a:r>
            <a:r>
              <a:rPr lang="en-US" dirty="0"/>
              <a:t> = </a:t>
            </a:r>
            <a:r>
              <a:rPr lang="en-US" dirty="0" err="1"/>
              <a:t>fooSwitch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7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commented</a:t>
            </a:r>
          </a:p>
          <a:p>
            <a:endParaRPr lang="en-US" dirty="0"/>
          </a:p>
          <a:p>
            <a:r>
              <a:rPr lang="en-US" dirty="0"/>
              <a:t>Line 13, grab states like “heating”</a:t>
            </a:r>
          </a:p>
          <a:p>
            <a:endParaRPr lang="en-US" dirty="0"/>
          </a:p>
          <a:p>
            <a:r>
              <a:rPr lang="en-US" dirty="0"/>
              <a:t>Line 23, ask “which water ref is tagged ‘heating’”</a:t>
            </a:r>
          </a:p>
          <a:p>
            <a:endParaRPr lang="en-US" dirty="0"/>
          </a:p>
          <a:p>
            <a:r>
              <a:rPr lang="en-US" dirty="0"/>
              <a:t>Could also use order of </a:t>
            </a:r>
            <a:r>
              <a:rPr lang="en-US" dirty="0" err="1"/>
              <a:t>enums</a:t>
            </a:r>
            <a:r>
              <a:rPr lang="en-US" dirty="0"/>
              <a:t> to accomplish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E30C8-1FC9-C545-B5DA-34637BFD6A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6" y="761"/>
            <a:ext cx="9132465" cy="514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5" y="297997"/>
            <a:ext cx="8587619" cy="766432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6" y="2645403"/>
            <a:ext cx="1592406" cy="1792958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5" y="737840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8" y="3592223"/>
            <a:ext cx="4780274" cy="846138"/>
          </a:xfrm>
        </p:spPr>
        <p:txBody>
          <a:bodyPr>
            <a:noAutofit/>
          </a:bodyPr>
          <a:lstStyle>
            <a:lvl1pPr marL="3175" indent="0">
              <a:buNone/>
              <a:defRPr sz="2400">
                <a:solidFill>
                  <a:schemeClr val="bg1"/>
                </a:solidFill>
              </a:defRPr>
            </a:lvl1pPr>
            <a:lvl2pPr marL="3175" indent="0">
              <a:buNone/>
              <a:defRPr sz="2400"/>
            </a:lvl2pPr>
            <a:lvl3pPr marL="3175" indent="0">
              <a:buNone/>
              <a:defRPr sz="2400"/>
            </a:lvl3pPr>
            <a:lvl4pPr marL="3175" indent="0">
              <a:buNone/>
              <a:defRPr sz="2400"/>
            </a:lvl4pPr>
            <a:lvl5pPr marL="3175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6393"/>
            <a:ext cx="5111750" cy="3482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848739"/>
            <a:ext cx="3008313" cy="2610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9568"/>
            <a:ext cx="5486400" cy="258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3705"/>
            <a:ext cx="8229600" cy="33976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5766" y="762"/>
            <a:ext cx="9132465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keMelillo/haystackLabs-2PipeProble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Haystack Labs Update:</a:t>
            </a:r>
            <a:br>
              <a:rPr lang="en-US" dirty="0"/>
            </a:br>
            <a:r>
              <a:rPr lang="en-US" dirty="0"/>
              <a:t>The 2-Pipe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FCA9-A044-D944-9737-6474731B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TECHNICAL TRACK</a:t>
            </a:r>
          </a:p>
        </p:txBody>
      </p:sp>
      <p:pic>
        <p:nvPicPr>
          <p:cNvPr id="7" name="Picture Placeholder 6" descr="A person in a suit&#10;&#10;AI-generated content may be incorrect.">
            <a:extLst>
              <a:ext uri="{FF2B5EF4-FFF2-40B4-BE49-F238E27FC236}">
                <a16:creationId xmlns:a16="http://schemas.microsoft.com/office/drawing/2014/main" id="{57D9C70D-1029-4672-C9E2-37A627F26E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038" r="8038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Mike Melillo</a:t>
            </a:r>
          </a:p>
          <a:p>
            <a:r>
              <a:rPr lang="en-US" sz="1800" dirty="0"/>
              <a:t>Solutions Architect – Albireo Energy</a:t>
            </a:r>
          </a:p>
        </p:txBody>
      </p:sp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D3184-C185-1E23-8967-41DAC454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58B2-B7BD-CA2A-4335-9C8F1807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Step 2: Map HVAC-Mode to timeseries ref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EAA52-4340-FBED-3DE2-1C941326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817784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A326D8C-70E5-37C9-A673-53D8E37E2E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741" y="865162"/>
            <a:ext cx="4381905" cy="2384474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AFC13D-2333-E720-259D-26231E0BE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11" y="1142859"/>
            <a:ext cx="3905369" cy="21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55B2C-426D-D9C0-B4BC-C3A88E1F9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4831-EE1C-A1CC-EE31-02FA38E6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Step 3: Map refs to target data from the plant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53F46-7403-0AA5-2F66-6D1FCE11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84" y="1201262"/>
            <a:ext cx="7901431" cy="339761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B4358-6C1C-6A99-F99C-204DAD7B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518BC-8725-815E-6578-8E3D923B9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09E4-C031-4046-7918-5CD85CD7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Step 3: Map refs to target data from the plant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D88D7-5F2C-2D79-29EB-E7285247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87" y="1201262"/>
            <a:ext cx="6761426" cy="339761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63629-212F-9E08-27EF-6860B152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D3146-BABD-820A-E3EF-4C074FA9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E709-1C72-2D61-DA48-9F4D4563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Sample Code 1: Find Active Ref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B8672F-A38C-B68C-F2CB-ABC68FCA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75" y="674051"/>
            <a:ext cx="4489450" cy="392482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8F116-EDC7-2938-EABC-A3546A42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627EB-9CBA-5EF5-728C-823D7B71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DE58-113B-1BAB-E0D2-AE40F78D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Sample Code: Map Ref Data to Sensor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35E72-22F6-B5F5-696E-21BD3454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0" y="834141"/>
            <a:ext cx="3997135" cy="309777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9BE61-523D-6B87-6016-6EEB40BE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35AD2-6040-DD61-19EF-576F6C6D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124" y="1147693"/>
            <a:ext cx="4882055" cy="25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7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ABB5E-5AC4-0F9E-C7B7-727782B26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38F6-E034-4D58-05E2-705634C0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A7F2F-EB68-652F-1658-F9533592A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Systems: Automatic Transfer Switch selecting “</a:t>
            </a:r>
            <a:r>
              <a:rPr lang="en-US" dirty="0" err="1"/>
              <a:t>elecRef</a:t>
            </a:r>
            <a:r>
              <a:rPr lang="en-US" dirty="0"/>
              <a:t>” based upon switch position</a:t>
            </a:r>
          </a:p>
          <a:p>
            <a:r>
              <a:rPr lang="en-US" dirty="0"/>
              <a:t>Data Center Cooling: CRAC Units selecting Chilled Water Source based on Isolation Valve Position (A/B chilled water plant design)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EF370-E9CD-6D9A-B315-80EA9B95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8007D-DDB5-BEA9-0356-0B6C52B97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4738-47E6-9223-3FDE-FC0D2ECF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0755-1547-BF08-CDC3-260755E6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Couples the data model &amp; historical data</a:t>
            </a:r>
          </a:p>
          <a:p>
            <a:r>
              <a:rPr lang="en-US" dirty="0"/>
              <a:t>“</a:t>
            </a:r>
            <a:r>
              <a:rPr lang="en-US" dirty="0" err="1"/>
              <a:t>fooSwitch</a:t>
            </a:r>
            <a:r>
              <a:rPr lang="en-US" dirty="0"/>
              <a:t>” is kind of clunky</a:t>
            </a:r>
          </a:p>
          <a:p>
            <a:r>
              <a:rPr lang="en-US" dirty="0"/>
              <a:t>Hard coded </a:t>
            </a:r>
            <a:r>
              <a:rPr lang="en-US" dirty="0" err="1"/>
              <a:t>enum</a:t>
            </a:r>
            <a:r>
              <a:rPr lang="en-US" dirty="0"/>
              <a:t> order or tag-based selection?</a:t>
            </a:r>
          </a:p>
          <a:p>
            <a:r>
              <a:rPr lang="en-US" dirty="0">
                <a:hlinkClick r:id="rId2"/>
              </a:rPr>
              <a:t>https://github.com/mikeMelillo/haystackLabs-2PipeProblem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4B5F-06EC-0CA7-3261-5581B11E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71960-1558-A83A-37CE-AC971D7A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52AD-8194-4AB2-67A0-BAA47B5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2305740"/>
            <a:ext cx="8794020" cy="536781"/>
          </a:xfrm>
        </p:spPr>
        <p:txBody>
          <a:bodyPr>
            <a:normAutofit fontScale="90000"/>
          </a:bodyPr>
          <a:lstStyle/>
          <a:p>
            <a:r>
              <a:rPr lang="en-US" dirty="0"/>
              <a:t>Q&amp;A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6D408-604F-410F-0119-15C8415F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4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C499FF-741A-A3D0-B503-1145CF2C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  <a:p>
            <a:r>
              <a:rPr lang="en-US" dirty="0"/>
              <a:t>Why is it a problem?</a:t>
            </a:r>
          </a:p>
          <a:p>
            <a:r>
              <a:rPr lang="en-US" dirty="0"/>
              <a:t>Suggested Solution</a:t>
            </a:r>
          </a:p>
          <a:p>
            <a:r>
              <a:rPr lang="en-US" dirty="0"/>
              <a:t>Other Examples / Use Cases</a:t>
            </a:r>
          </a:p>
          <a:p>
            <a:r>
              <a:rPr lang="en-US" dirty="0"/>
              <a:t>Walk Through Source Code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872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81E82-6904-9A26-872C-CE0C0C79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DA88-5BEC-7213-1BCA-E8B6C168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Problem Space – 2 Pipe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78763-F07A-6BEB-96B1-1B4E4B49B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67" y="766825"/>
            <a:ext cx="5895466" cy="383205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0390A-E060-65F2-1BDE-1113E8CA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6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4F757-FAE3-631D-EFE2-1E960B311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CCEA-FD83-51F1-0E47-2F6166EB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Why do we care?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9F463-1889-5329-F0B8-B956D39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1CA4A-9D98-D424-931F-758331AE0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Never had clear guidance on how to model/tag</a:t>
            </a:r>
          </a:p>
          <a:p>
            <a:r>
              <a:rPr lang="en-US" dirty="0"/>
              <a:t>Leads to inconsistency between different implementations</a:t>
            </a:r>
          </a:p>
          <a:p>
            <a:r>
              <a:rPr lang="en-US" dirty="0"/>
              <a:t>Difficulty in pulling relevant data from the “</a:t>
            </a:r>
            <a:r>
              <a:rPr lang="en-US" dirty="0" err="1"/>
              <a:t>activeRef</a:t>
            </a:r>
            <a:r>
              <a:rPr lang="en-US" dirty="0"/>
              <a:t>” across time</a:t>
            </a:r>
          </a:p>
        </p:txBody>
      </p:sp>
    </p:spTree>
    <p:extLst>
      <p:ext uri="{BB962C8B-B14F-4D97-AF65-F5344CB8AC3E}">
        <p14:creationId xmlns:p14="http://schemas.microsoft.com/office/powerpoint/2010/main" val="307028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A556C-883F-D902-BB7E-C5E81581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F57F-BA0C-8D38-B566-83141334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Problem Space – What to do?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85FDB-1C9F-23A6-5981-4F290D90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E5F98-33F9-5F6E-CE50-2146D21D1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correctly model &amp; tag?</a:t>
            </a:r>
          </a:p>
          <a:p>
            <a:r>
              <a:rPr lang="en-US" dirty="0"/>
              <a:t>Marker tags, heating + cooling, introduce </a:t>
            </a:r>
            <a:r>
              <a:rPr lang="en-US" dirty="0" err="1"/>
              <a:t>dualTemp</a:t>
            </a:r>
            <a:r>
              <a:rPr lang="en-US" dirty="0"/>
              <a:t>, etc.? How do avoid “and not” filtering?</a:t>
            </a:r>
          </a:p>
          <a:p>
            <a:r>
              <a:rPr lang="en-US" dirty="0"/>
              <a:t>What about references? </a:t>
            </a:r>
            <a:r>
              <a:rPr lang="en-US" dirty="0" err="1"/>
              <a:t>hotWaterRef</a:t>
            </a:r>
            <a:r>
              <a:rPr lang="en-US" dirty="0"/>
              <a:t>, </a:t>
            </a:r>
            <a:r>
              <a:rPr lang="en-US" dirty="0" err="1"/>
              <a:t>chilledWaterRef</a:t>
            </a:r>
            <a:r>
              <a:rPr lang="en-US" dirty="0"/>
              <a:t>, just </a:t>
            </a:r>
            <a:r>
              <a:rPr lang="en-US" dirty="0" err="1"/>
              <a:t>waterRef</a:t>
            </a:r>
            <a:r>
              <a:rPr lang="en-US" dirty="0"/>
              <a:t>?</a:t>
            </a:r>
          </a:p>
          <a:p>
            <a:r>
              <a:rPr lang="en-US" dirty="0"/>
              <a:t>How to tell the difference between each over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6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E2741-075B-F5A8-9CE5-07840CCD3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EC3A-0439-EDDE-3520-EEE0C750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Suggested Solution – FCU 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43F3F-8AC3-A55F-345F-C9BD82F6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waterRef</a:t>
            </a:r>
            <a:r>
              <a:rPr lang="en-US" dirty="0"/>
              <a:t> as a list rather than separate </a:t>
            </a:r>
            <a:r>
              <a:rPr lang="en-US" dirty="0" err="1"/>
              <a:t>hotWaterRef</a:t>
            </a:r>
            <a:r>
              <a:rPr lang="en-US" dirty="0"/>
              <a:t> and </a:t>
            </a:r>
            <a:r>
              <a:rPr lang="en-US" dirty="0" err="1"/>
              <a:t>chilledWaterRef</a:t>
            </a:r>
            <a:r>
              <a:rPr lang="en-US" dirty="0"/>
              <a:t> tags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Child point of </a:t>
            </a:r>
            <a:r>
              <a:rPr lang="en-US" dirty="0" err="1"/>
              <a:t>fcu</a:t>
            </a:r>
            <a:r>
              <a:rPr lang="en-US" dirty="0"/>
              <a:t>-equip tagged as “</a:t>
            </a:r>
            <a:r>
              <a:rPr lang="en-US" dirty="0" err="1"/>
              <a:t>waterSwitch</a:t>
            </a:r>
            <a:r>
              <a:rPr lang="en-US" dirty="0"/>
              <a:t>” indicating that it is in charge of the currently active “</a:t>
            </a:r>
            <a:r>
              <a:rPr lang="en-US" dirty="0" err="1"/>
              <a:t>waterRef</a:t>
            </a:r>
            <a:r>
              <a:rPr lang="en-US" dirty="0"/>
              <a:t>” on its parent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Historized data on Child point maps its values to a history of the active water ref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A8323-D9FF-A7FA-E520-FB9BD5E2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5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D6254-2D36-A69B-375F-AAC795E07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50E4-CAA0-0D99-531A-0AFCFBEB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Suggested Solution – Sample Model</a:t>
            </a:r>
          </a:p>
        </p:txBody>
      </p:sp>
      <p:pic>
        <p:nvPicPr>
          <p:cNvPr id="16" name="Picture 15" descr="A computer program code with text&#10;&#10;AI-generated content may be incorrect.">
            <a:extLst>
              <a:ext uri="{FF2B5EF4-FFF2-40B4-BE49-F238E27FC236}">
                <a16:creationId xmlns:a16="http://schemas.microsoft.com/office/drawing/2014/main" id="{5AB910B5-0A81-9BEA-911F-E5FC6A1D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87" y="1201262"/>
            <a:ext cx="7267626" cy="339761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E8014-05F4-3022-126D-2871FC6E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B7171-7E97-6380-6AE7-0C6FE4A1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C37C2CE-CCB9-A52C-2CC2-38B15090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762614"/>
            <a:ext cx="5134501" cy="1669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E9D18-A0D2-0CA9-B14F-5A5BD8E8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Example: 2-Pipe FCU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2C0DE-A539-EEED-47D1-1DC3F539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817784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5062C-8F5B-1758-7784-3EE20AD6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80" y="2165690"/>
            <a:ext cx="2937073" cy="24402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F8CE04-31B5-072E-C737-E1D537835F72}"/>
                  </a:ext>
                </a:extLst>
              </p14:cNvPr>
              <p14:cNvContentPartPr/>
              <p14:nvPr/>
            </p14:nvContentPartPr>
            <p14:xfrm>
              <a:off x="1756646" y="1985503"/>
              <a:ext cx="3240360" cy="947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F8CE04-31B5-072E-C737-E1D537835F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0526" y="1979383"/>
                <a:ext cx="325260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66609-94CF-99FD-D501-68B04CB54751}"/>
                  </a:ext>
                </a:extLst>
              </p14:cNvPr>
              <p14:cNvContentPartPr/>
              <p14:nvPr/>
            </p14:nvContentPartPr>
            <p14:xfrm>
              <a:off x="4626566" y="2716303"/>
              <a:ext cx="372600" cy="250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66609-94CF-99FD-D501-68B04CB547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0446" y="2710183"/>
                <a:ext cx="384840" cy="2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09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2F8B-6DAA-0228-C423-9F010E99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Step 1: Read out the Mode Data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F14FB1-F82B-0C61-B162-90948462E6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1542" y="2307916"/>
            <a:ext cx="7300916" cy="1186398"/>
          </a:xfr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682C66-288D-4064-3D2E-1C6871B0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990" y="1034605"/>
            <a:ext cx="8531404" cy="8137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Start with our HVAC Mode</a:t>
            </a:r>
          </a:p>
          <a:p>
            <a:r>
              <a:rPr lang="en-US" dirty="0"/>
              <a:t>True = Cooling / False = Heating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D0A8A-D70E-BCAC-C126-C5410856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817784"/>
            <a:ext cx="2133600" cy="2740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396DAA-9B3B-2748-9C7F-0FEF185815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369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</TotalTime>
  <Words>414</Words>
  <Application>Microsoft Office PowerPoint</Application>
  <PresentationFormat>Custom</PresentationFormat>
  <Paragraphs>75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Default Theme</vt:lpstr>
      <vt:lpstr>Haystack Labs Update: The 2-Pipe Problem</vt:lpstr>
      <vt:lpstr>Outline</vt:lpstr>
      <vt:lpstr>Problem Space – 2 Pipe Systems</vt:lpstr>
      <vt:lpstr>Why do we care?</vt:lpstr>
      <vt:lpstr>Problem Space – What to do?</vt:lpstr>
      <vt:lpstr>Suggested Solution – FCU Specific</vt:lpstr>
      <vt:lpstr>Suggested Solution – Sample Model</vt:lpstr>
      <vt:lpstr>Example: 2-Pipe FCU</vt:lpstr>
      <vt:lpstr>Step 1: Read out the Mode Data</vt:lpstr>
      <vt:lpstr>Step 2: Map HVAC-Mode to timeseries ref data</vt:lpstr>
      <vt:lpstr>Step 3: Map refs to target data from the plant</vt:lpstr>
      <vt:lpstr>Step 3: Map refs to target data from the plant</vt:lpstr>
      <vt:lpstr>Sample Code 1: Find Active Ref</vt:lpstr>
      <vt:lpstr>Sample Code: Map Ref Data to Sensor Data</vt:lpstr>
      <vt:lpstr>Similar Applications</vt:lpstr>
      <vt:lpstr>Other Thoughts</vt:lpstr>
      <vt:lpstr>Q&amp;A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Michael Melillo</cp:lastModifiedBy>
  <cp:revision>45</cp:revision>
  <dcterms:created xsi:type="dcterms:W3CDTF">2017-10-05T00:34:28Z</dcterms:created>
  <dcterms:modified xsi:type="dcterms:W3CDTF">2025-05-08T04:54:24Z</dcterms:modified>
</cp:coreProperties>
</file>