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756"/>
    <a:srgbClr val="172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F8FD68-39AA-8246-BC99-5CF8C0315FB9}" v="28" dt="2023-06-06T18:51:58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1" autoAdjust="0"/>
    <p:restoredTop sz="90909" autoAdjust="0"/>
  </p:normalViewPr>
  <p:slideViewPr>
    <p:cSldViewPr snapToGrid="0" snapToObjects="1">
      <p:cViewPr varScale="1">
        <p:scale>
          <a:sx n="343" d="100"/>
          <a:sy n="343" d="100"/>
        </p:scale>
        <p:origin x="1232" y="184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Gareth (SI BP AUT J2 T&amp;S)" userId="b0f91f7e-83b0-411c-b9fe-3965fa8d547c" providerId="ADAL" clId="{A0F8FD68-39AA-8246-BC99-5CF8C0315FB9}"/>
    <pc:docChg chg="undo custSel addSld delSld modSld sldOrd">
      <pc:chgData name="Johnson, Gareth (SI BP AUT J2 T&amp;S)" userId="b0f91f7e-83b0-411c-b9fe-3965fa8d547c" providerId="ADAL" clId="{A0F8FD68-39AA-8246-BC99-5CF8C0315FB9}" dt="2023-08-29T07:44:36.135" v="2443" actId="2696"/>
      <pc:docMkLst>
        <pc:docMk/>
      </pc:docMkLst>
      <pc:sldChg chg="addSp modSp mod">
        <pc:chgData name="Johnson, Gareth (SI BP AUT J2 T&amp;S)" userId="b0f91f7e-83b0-411c-b9fe-3965fa8d547c" providerId="ADAL" clId="{A0F8FD68-39AA-8246-BC99-5CF8C0315FB9}" dt="2023-06-05T16:55:28.056" v="2420" actId="313"/>
        <pc:sldMkLst>
          <pc:docMk/>
          <pc:sldMk cId="687249851" sldId="257"/>
        </pc:sldMkLst>
        <pc:spChg chg="mod">
          <ac:chgData name="Johnson, Gareth (SI BP AUT J2 T&amp;S)" userId="b0f91f7e-83b0-411c-b9fe-3965fa8d547c" providerId="ADAL" clId="{A0F8FD68-39AA-8246-BC99-5CF8C0315FB9}" dt="2023-05-24T08:14:35.292" v="729" actId="20577"/>
          <ac:spMkLst>
            <pc:docMk/>
            <pc:sldMk cId="687249851" sldId="257"/>
            <ac:spMk id="2" creationId="{00000000-0000-0000-0000-000000000000}"/>
          </ac:spMkLst>
        </pc:spChg>
        <pc:spChg chg="mod">
          <ac:chgData name="Johnson, Gareth (SI BP AUT J2 T&amp;S)" userId="b0f91f7e-83b0-411c-b9fe-3965fa8d547c" providerId="ADAL" clId="{A0F8FD68-39AA-8246-BC99-5CF8C0315FB9}" dt="2023-06-05T16:55:28.056" v="2420" actId="313"/>
          <ac:spMkLst>
            <pc:docMk/>
            <pc:sldMk cId="687249851" sldId="257"/>
            <ac:spMk id="3" creationId="{00000000-0000-0000-0000-000000000000}"/>
          </ac:spMkLst>
        </pc:spChg>
        <pc:picChg chg="add mod">
          <ac:chgData name="Johnson, Gareth (SI BP AUT J2 T&amp;S)" userId="b0f91f7e-83b0-411c-b9fe-3965fa8d547c" providerId="ADAL" clId="{A0F8FD68-39AA-8246-BC99-5CF8C0315FB9}" dt="2023-05-24T08:13:45.506" v="688" actId="14100"/>
          <ac:picMkLst>
            <pc:docMk/>
            <pc:sldMk cId="687249851" sldId="257"/>
            <ac:picMk id="4" creationId="{F061B0EA-62CD-D55A-C104-95FF1E38CE94}"/>
          </ac:picMkLst>
        </pc:picChg>
      </pc:sldChg>
      <pc:sldChg chg="addSp delSp modSp mod">
        <pc:chgData name="Johnson, Gareth (SI BP AUT J2 T&amp;S)" userId="b0f91f7e-83b0-411c-b9fe-3965fa8d547c" providerId="ADAL" clId="{A0F8FD68-39AA-8246-BC99-5CF8C0315FB9}" dt="2023-05-24T12:33:44.043" v="2280" actId="20577"/>
        <pc:sldMkLst>
          <pc:docMk/>
          <pc:sldMk cId="958218917" sldId="258"/>
        </pc:sldMkLst>
        <pc:spChg chg="mod">
          <ac:chgData name="Johnson, Gareth (SI BP AUT J2 T&amp;S)" userId="b0f91f7e-83b0-411c-b9fe-3965fa8d547c" providerId="ADAL" clId="{A0F8FD68-39AA-8246-BC99-5CF8C0315FB9}" dt="2023-05-24T11:32:49.729" v="1781" actId="14100"/>
          <ac:spMkLst>
            <pc:docMk/>
            <pc:sldMk cId="958218917" sldId="258"/>
            <ac:spMk id="2" creationId="{9E3BED89-CD66-5D40-B2EE-6EEF4169BFC8}"/>
          </ac:spMkLst>
        </pc:spChg>
        <pc:spChg chg="mod">
          <ac:chgData name="Johnson, Gareth (SI BP AUT J2 T&amp;S)" userId="b0f91f7e-83b0-411c-b9fe-3965fa8d547c" providerId="ADAL" clId="{A0F8FD68-39AA-8246-BC99-5CF8C0315FB9}" dt="2023-05-24T12:33:44.043" v="2280" actId="20577"/>
          <ac:spMkLst>
            <pc:docMk/>
            <pc:sldMk cId="958218917" sldId="258"/>
            <ac:spMk id="3" creationId="{5C0FFCA9-A044-D944-9737-6474731B27AF}"/>
          </ac:spMkLst>
        </pc:spChg>
        <pc:spChg chg="del">
          <ac:chgData name="Johnson, Gareth (SI BP AUT J2 T&amp;S)" userId="b0f91f7e-83b0-411c-b9fe-3965fa8d547c" providerId="ADAL" clId="{A0F8FD68-39AA-8246-BC99-5CF8C0315FB9}" dt="2023-05-24T06:55:56.291" v="246" actId="478"/>
          <ac:spMkLst>
            <pc:docMk/>
            <pc:sldMk cId="958218917" sldId="258"/>
            <ac:spMk id="4" creationId="{E917DA1B-8ACC-F042-86C3-72D6CBBABB42}"/>
          </ac:spMkLst>
        </pc:spChg>
        <pc:spChg chg="mod">
          <ac:chgData name="Johnson, Gareth (SI BP AUT J2 T&amp;S)" userId="b0f91f7e-83b0-411c-b9fe-3965fa8d547c" providerId="ADAL" clId="{A0F8FD68-39AA-8246-BC99-5CF8C0315FB9}" dt="2023-05-24T06:55:53.450" v="245" actId="14100"/>
          <ac:spMkLst>
            <pc:docMk/>
            <pc:sldMk cId="958218917" sldId="258"/>
            <ac:spMk id="5" creationId="{A3038BBC-76B7-6246-98C0-9AC289316B86}"/>
          </ac:spMkLst>
        </pc:spChg>
        <pc:picChg chg="add del mod">
          <ac:chgData name="Johnson, Gareth (SI BP AUT J2 T&amp;S)" userId="b0f91f7e-83b0-411c-b9fe-3965fa8d547c" providerId="ADAL" clId="{A0F8FD68-39AA-8246-BC99-5CF8C0315FB9}" dt="2023-05-24T07:00:18.603" v="254" actId="478"/>
          <ac:picMkLst>
            <pc:docMk/>
            <pc:sldMk cId="958218917" sldId="258"/>
            <ac:picMk id="7" creationId="{DAD06269-EBE3-3A0B-606B-8B5F873D7FF1}"/>
          </ac:picMkLst>
        </pc:picChg>
        <pc:picChg chg="add mod">
          <ac:chgData name="Johnson, Gareth (SI BP AUT J2 T&amp;S)" userId="b0f91f7e-83b0-411c-b9fe-3965fa8d547c" providerId="ADAL" clId="{A0F8FD68-39AA-8246-BC99-5CF8C0315FB9}" dt="2023-05-24T07:00:47.353" v="257" actId="1076"/>
          <ac:picMkLst>
            <pc:docMk/>
            <pc:sldMk cId="958218917" sldId="258"/>
            <ac:picMk id="8" creationId="{11B98F87-B4EF-FC4C-0471-901E1230385D}"/>
          </ac:picMkLst>
        </pc:picChg>
      </pc:sldChg>
      <pc:sldChg chg="addSp modSp new mod">
        <pc:chgData name="Johnson, Gareth (SI BP AUT J2 T&amp;S)" userId="b0f91f7e-83b0-411c-b9fe-3965fa8d547c" providerId="ADAL" clId="{A0F8FD68-39AA-8246-BC99-5CF8C0315FB9}" dt="2023-06-05T16:58:33.324" v="2422" actId="20577"/>
        <pc:sldMkLst>
          <pc:docMk/>
          <pc:sldMk cId="1072992317" sldId="259"/>
        </pc:sldMkLst>
        <pc:spChg chg="mod">
          <ac:chgData name="Johnson, Gareth (SI BP AUT J2 T&amp;S)" userId="b0f91f7e-83b0-411c-b9fe-3965fa8d547c" providerId="ADAL" clId="{A0F8FD68-39AA-8246-BC99-5CF8C0315FB9}" dt="2023-05-24T08:17:23.102" v="1150" actId="20577"/>
          <ac:spMkLst>
            <pc:docMk/>
            <pc:sldMk cId="1072992317" sldId="259"/>
            <ac:spMk id="2" creationId="{7B92EC06-4414-9D1C-9E0A-0AAFD731414F}"/>
          </ac:spMkLst>
        </pc:spChg>
        <pc:spChg chg="mod">
          <ac:chgData name="Johnson, Gareth (SI BP AUT J2 T&amp;S)" userId="b0f91f7e-83b0-411c-b9fe-3965fa8d547c" providerId="ADAL" clId="{A0F8FD68-39AA-8246-BC99-5CF8C0315FB9}" dt="2023-06-05T16:58:33.324" v="2422" actId="20577"/>
          <ac:spMkLst>
            <pc:docMk/>
            <pc:sldMk cId="1072992317" sldId="259"/>
            <ac:spMk id="3" creationId="{BE91FF79-61CD-2351-CB7C-79F18D376EA8}"/>
          </ac:spMkLst>
        </pc:spChg>
        <pc:picChg chg="add mod">
          <ac:chgData name="Johnson, Gareth (SI BP AUT J2 T&amp;S)" userId="b0f91f7e-83b0-411c-b9fe-3965fa8d547c" providerId="ADAL" clId="{A0F8FD68-39AA-8246-BC99-5CF8C0315FB9}" dt="2023-05-24T08:15:25.780" v="802" actId="1076"/>
          <ac:picMkLst>
            <pc:docMk/>
            <pc:sldMk cId="1072992317" sldId="259"/>
            <ac:picMk id="5" creationId="{B81743A6-6E16-3FEE-7490-B4994EE1029D}"/>
          </ac:picMkLst>
        </pc:picChg>
      </pc:sldChg>
      <pc:sldChg chg="addSp delSp modSp new mod modClrScheme chgLayout">
        <pc:chgData name="Johnson, Gareth (SI BP AUT J2 T&amp;S)" userId="b0f91f7e-83b0-411c-b9fe-3965fa8d547c" providerId="ADAL" clId="{A0F8FD68-39AA-8246-BC99-5CF8C0315FB9}" dt="2023-05-24T08:19:38.715" v="1454" actId="1076"/>
        <pc:sldMkLst>
          <pc:docMk/>
          <pc:sldMk cId="2066091341" sldId="260"/>
        </pc:sldMkLst>
        <pc:spChg chg="mod ord">
          <ac:chgData name="Johnson, Gareth (SI BP AUT J2 T&amp;S)" userId="b0f91f7e-83b0-411c-b9fe-3965fa8d547c" providerId="ADAL" clId="{A0F8FD68-39AA-8246-BC99-5CF8C0315FB9}" dt="2023-05-24T08:18:33.511" v="1310" actId="26606"/>
          <ac:spMkLst>
            <pc:docMk/>
            <pc:sldMk cId="2066091341" sldId="260"/>
            <ac:spMk id="2" creationId="{C7BEFC04-9837-8CE4-3F21-15516A6AD572}"/>
          </ac:spMkLst>
        </pc:spChg>
        <pc:spChg chg="mod">
          <ac:chgData name="Johnson, Gareth (SI BP AUT J2 T&amp;S)" userId="b0f91f7e-83b0-411c-b9fe-3965fa8d547c" providerId="ADAL" clId="{A0F8FD68-39AA-8246-BC99-5CF8C0315FB9}" dt="2023-05-24T08:18:33.511" v="1310" actId="26606"/>
          <ac:spMkLst>
            <pc:docMk/>
            <pc:sldMk cId="2066091341" sldId="260"/>
            <ac:spMk id="3" creationId="{D506DD3D-23CA-67D5-0C09-B30EB73B2864}"/>
          </ac:spMkLst>
        </pc:spChg>
        <pc:spChg chg="mod ord">
          <ac:chgData name="Johnson, Gareth (SI BP AUT J2 T&amp;S)" userId="b0f91f7e-83b0-411c-b9fe-3965fa8d547c" providerId="ADAL" clId="{A0F8FD68-39AA-8246-BC99-5CF8C0315FB9}" dt="2023-05-24T08:18:33.511" v="1310" actId="26606"/>
          <ac:spMkLst>
            <pc:docMk/>
            <pc:sldMk cId="2066091341" sldId="260"/>
            <ac:spMk id="4" creationId="{F058434C-722C-2453-5A3D-7646B9CE72B3}"/>
          </ac:spMkLst>
        </pc:spChg>
        <pc:spChg chg="add del mod">
          <ac:chgData name="Johnson, Gareth (SI BP AUT J2 T&amp;S)" userId="b0f91f7e-83b0-411c-b9fe-3965fa8d547c" providerId="ADAL" clId="{A0F8FD68-39AA-8246-BC99-5CF8C0315FB9}" dt="2023-05-24T08:18:33.511" v="1310" actId="26606"/>
          <ac:spMkLst>
            <pc:docMk/>
            <pc:sldMk cId="2066091341" sldId="260"/>
            <ac:spMk id="10" creationId="{7C08E8CC-C406-E3F2-49CF-D48B6C850B2E}"/>
          </ac:spMkLst>
        </pc:spChg>
        <pc:spChg chg="add del mod">
          <ac:chgData name="Johnson, Gareth (SI BP AUT J2 T&amp;S)" userId="b0f91f7e-83b0-411c-b9fe-3965fa8d547c" providerId="ADAL" clId="{A0F8FD68-39AA-8246-BC99-5CF8C0315FB9}" dt="2023-05-24T08:18:33.511" v="1310" actId="26606"/>
          <ac:spMkLst>
            <pc:docMk/>
            <pc:sldMk cId="2066091341" sldId="260"/>
            <ac:spMk id="12" creationId="{B9A0656F-72B5-193A-EE73-A58F6C3F75C9}"/>
          </ac:spMkLst>
        </pc:spChg>
        <pc:picChg chg="add mod">
          <ac:chgData name="Johnson, Gareth (SI BP AUT J2 T&amp;S)" userId="b0f91f7e-83b0-411c-b9fe-3965fa8d547c" providerId="ADAL" clId="{A0F8FD68-39AA-8246-BC99-5CF8C0315FB9}" dt="2023-05-24T08:19:38.715" v="1454" actId="1076"/>
          <ac:picMkLst>
            <pc:docMk/>
            <pc:sldMk cId="2066091341" sldId="260"/>
            <ac:picMk id="5" creationId="{7F8CC3BE-9AB3-4EB1-FC88-B6F0BF17803D}"/>
          </ac:picMkLst>
        </pc:picChg>
      </pc:sldChg>
      <pc:sldChg chg="addSp modSp new mod">
        <pc:chgData name="Johnson, Gareth (SI BP AUT J2 T&amp;S)" userId="b0f91f7e-83b0-411c-b9fe-3965fa8d547c" providerId="ADAL" clId="{A0F8FD68-39AA-8246-BC99-5CF8C0315FB9}" dt="2023-05-24T08:20:00.439" v="1461" actId="1076"/>
        <pc:sldMkLst>
          <pc:docMk/>
          <pc:sldMk cId="1227401093" sldId="261"/>
        </pc:sldMkLst>
        <pc:spChg chg="mod">
          <ac:chgData name="Johnson, Gareth (SI BP AUT J2 T&amp;S)" userId="b0f91f7e-83b0-411c-b9fe-3965fa8d547c" providerId="ADAL" clId="{A0F8FD68-39AA-8246-BC99-5CF8C0315FB9}" dt="2023-05-24T08:18:58.891" v="1345" actId="20577"/>
          <ac:spMkLst>
            <pc:docMk/>
            <pc:sldMk cId="1227401093" sldId="261"/>
            <ac:spMk id="2" creationId="{B277ACA3-C5B3-ABEC-CB26-68F88CA96D00}"/>
          </ac:spMkLst>
        </pc:spChg>
        <pc:spChg chg="mod">
          <ac:chgData name="Johnson, Gareth (SI BP AUT J2 T&amp;S)" userId="b0f91f7e-83b0-411c-b9fe-3965fa8d547c" providerId="ADAL" clId="{A0F8FD68-39AA-8246-BC99-5CF8C0315FB9}" dt="2023-05-24T08:19:34.169" v="1453" actId="14100"/>
          <ac:spMkLst>
            <pc:docMk/>
            <pc:sldMk cId="1227401093" sldId="261"/>
            <ac:spMk id="3" creationId="{F957ADE5-0D60-BFB2-5E15-6B0571DD1587}"/>
          </ac:spMkLst>
        </pc:spChg>
        <pc:picChg chg="add mod">
          <ac:chgData name="Johnson, Gareth (SI BP AUT J2 T&amp;S)" userId="b0f91f7e-83b0-411c-b9fe-3965fa8d547c" providerId="ADAL" clId="{A0F8FD68-39AA-8246-BC99-5CF8C0315FB9}" dt="2023-05-24T08:20:00.439" v="1461" actId="1076"/>
          <ac:picMkLst>
            <pc:docMk/>
            <pc:sldMk cId="1227401093" sldId="261"/>
            <ac:picMk id="5" creationId="{740AC138-537B-1B7F-18F2-429A282E3F02}"/>
          </ac:picMkLst>
        </pc:picChg>
      </pc:sldChg>
      <pc:sldChg chg="addSp modSp new mod">
        <pc:chgData name="Johnson, Gareth (SI BP AUT J2 T&amp;S)" userId="b0f91f7e-83b0-411c-b9fe-3965fa8d547c" providerId="ADAL" clId="{A0F8FD68-39AA-8246-BC99-5CF8C0315FB9}" dt="2023-05-24T08:21:06.929" v="1599" actId="1076"/>
        <pc:sldMkLst>
          <pc:docMk/>
          <pc:sldMk cId="1737438836" sldId="262"/>
        </pc:sldMkLst>
        <pc:spChg chg="mod">
          <ac:chgData name="Johnson, Gareth (SI BP AUT J2 T&amp;S)" userId="b0f91f7e-83b0-411c-b9fe-3965fa8d547c" providerId="ADAL" clId="{A0F8FD68-39AA-8246-BC99-5CF8C0315FB9}" dt="2023-05-24T08:20:13.827" v="1497" actId="20577"/>
          <ac:spMkLst>
            <pc:docMk/>
            <pc:sldMk cId="1737438836" sldId="262"/>
            <ac:spMk id="2" creationId="{229D4AB3-E148-C382-5956-3F7643B57962}"/>
          </ac:spMkLst>
        </pc:spChg>
        <pc:spChg chg="mod">
          <ac:chgData name="Johnson, Gareth (SI BP AUT J2 T&amp;S)" userId="b0f91f7e-83b0-411c-b9fe-3965fa8d547c" providerId="ADAL" clId="{A0F8FD68-39AA-8246-BC99-5CF8C0315FB9}" dt="2023-05-24T08:20:37.509" v="1596" actId="14100"/>
          <ac:spMkLst>
            <pc:docMk/>
            <pc:sldMk cId="1737438836" sldId="262"/>
            <ac:spMk id="3" creationId="{A80C9BF3-7AE4-14B1-7F04-5F4344BE9C64}"/>
          </ac:spMkLst>
        </pc:spChg>
        <pc:picChg chg="add mod">
          <ac:chgData name="Johnson, Gareth (SI BP AUT J2 T&amp;S)" userId="b0f91f7e-83b0-411c-b9fe-3965fa8d547c" providerId="ADAL" clId="{A0F8FD68-39AA-8246-BC99-5CF8C0315FB9}" dt="2023-05-24T08:21:06.929" v="1599" actId="1076"/>
          <ac:picMkLst>
            <pc:docMk/>
            <pc:sldMk cId="1737438836" sldId="262"/>
            <ac:picMk id="1026" creationId="{7E053C8E-C9CF-EC81-223C-CCF54F1C3D09}"/>
          </ac:picMkLst>
        </pc:picChg>
      </pc:sldChg>
      <pc:sldChg chg="addSp modSp new mod">
        <pc:chgData name="Johnson, Gareth (SI BP AUT J2 T&amp;S)" userId="b0f91f7e-83b0-411c-b9fe-3965fa8d547c" providerId="ADAL" clId="{A0F8FD68-39AA-8246-BC99-5CF8C0315FB9}" dt="2023-05-24T13:16:35.712" v="2296" actId="20577"/>
        <pc:sldMkLst>
          <pc:docMk/>
          <pc:sldMk cId="2025716773" sldId="263"/>
        </pc:sldMkLst>
        <pc:spChg chg="mod">
          <ac:chgData name="Johnson, Gareth (SI BP AUT J2 T&amp;S)" userId="b0f91f7e-83b0-411c-b9fe-3965fa8d547c" providerId="ADAL" clId="{A0F8FD68-39AA-8246-BC99-5CF8C0315FB9}" dt="2023-05-24T13:16:35.712" v="2296" actId="20577"/>
          <ac:spMkLst>
            <pc:docMk/>
            <pc:sldMk cId="2025716773" sldId="263"/>
            <ac:spMk id="2" creationId="{5F7A7F6B-2437-2C59-C073-86E2E6836369}"/>
          </ac:spMkLst>
        </pc:spChg>
        <pc:spChg chg="mod">
          <ac:chgData name="Johnson, Gareth (SI BP AUT J2 T&amp;S)" userId="b0f91f7e-83b0-411c-b9fe-3965fa8d547c" providerId="ADAL" clId="{A0F8FD68-39AA-8246-BC99-5CF8C0315FB9}" dt="2023-05-24T08:23:21.639" v="1765" actId="255"/>
          <ac:spMkLst>
            <pc:docMk/>
            <pc:sldMk cId="2025716773" sldId="263"/>
            <ac:spMk id="3" creationId="{FB67E5AD-05E5-3F2C-7047-B2189A4AAFCA}"/>
          </ac:spMkLst>
        </pc:spChg>
        <pc:picChg chg="add mod">
          <ac:chgData name="Johnson, Gareth (SI BP AUT J2 T&amp;S)" userId="b0f91f7e-83b0-411c-b9fe-3965fa8d547c" providerId="ADAL" clId="{A0F8FD68-39AA-8246-BC99-5CF8C0315FB9}" dt="2023-05-24T08:23:07.424" v="1763" actId="1076"/>
          <ac:picMkLst>
            <pc:docMk/>
            <pc:sldMk cId="2025716773" sldId="263"/>
            <ac:picMk id="2050" creationId="{A1404798-7AF1-5F53-E323-A86464D49A63}"/>
          </ac:picMkLst>
        </pc:picChg>
      </pc:sldChg>
      <pc:sldChg chg="new del">
        <pc:chgData name="Johnson, Gareth (SI BP AUT J2 T&amp;S)" userId="b0f91f7e-83b0-411c-b9fe-3965fa8d547c" providerId="ADAL" clId="{A0F8FD68-39AA-8246-BC99-5CF8C0315FB9}" dt="2023-05-24T08:23:36.631" v="1767" actId="2696"/>
        <pc:sldMkLst>
          <pc:docMk/>
          <pc:sldMk cId="2490477672" sldId="264"/>
        </pc:sldMkLst>
      </pc:sldChg>
      <pc:sldChg chg="modSp new mod">
        <pc:chgData name="Johnson, Gareth (SI BP AUT J2 T&amp;S)" userId="b0f91f7e-83b0-411c-b9fe-3965fa8d547c" providerId="ADAL" clId="{A0F8FD68-39AA-8246-BC99-5CF8C0315FB9}" dt="2023-05-24T13:55:14.446" v="2311" actId="5793"/>
        <pc:sldMkLst>
          <pc:docMk/>
          <pc:sldMk cId="2632709195" sldId="264"/>
        </pc:sldMkLst>
        <pc:spChg chg="mod">
          <ac:chgData name="Johnson, Gareth (SI BP AUT J2 T&amp;S)" userId="b0f91f7e-83b0-411c-b9fe-3965fa8d547c" providerId="ADAL" clId="{A0F8FD68-39AA-8246-BC99-5CF8C0315FB9}" dt="2023-05-24T11:33:01.743" v="1787" actId="20577"/>
          <ac:spMkLst>
            <pc:docMk/>
            <pc:sldMk cId="2632709195" sldId="264"/>
            <ac:spMk id="2" creationId="{061BBD4B-E9D8-16FA-88C0-35A1DAA69292}"/>
          </ac:spMkLst>
        </pc:spChg>
        <pc:spChg chg="mod">
          <ac:chgData name="Johnson, Gareth (SI BP AUT J2 T&amp;S)" userId="b0f91f7e-83b0-411c-b9fe-3965fa8d547c" providerId="ADAL" clId="{A0F8FD68-39AA-8246-BC99-5CF8C0315FB9}" dt="2023-05-24T13:55:14.446" v="2311" actId="5793"/>
          <ac:spMkLst>
            <pc:docMk/>
            <pc:sldMk cId="2632709195" sldId="264"/>
            <ac:spMk id="3" creationId="{FBCE6ED8-7022-9357-3FA1-3306551B6FD8}"/>
          </ac:spMkLst>
        </pc:spChg>
      </pc:sldChg>
      <pc:sldChg chg="modSp new mod">
        <pc:chgData name="Johnson, Gareth (SI BP AUT J2 T&amp;S)" userId="b0f91f7e-83b0-411c-b9fe-3965fa8d547c" providerId="ADAL" clId="{A0F8FD68-39AA-8246-BC99-5CF8C0315FB9}" dt="2023-05-24T11:58:47.441" v="2231" actId="20577"/>
        <pc:sldMkLst>
          <pc:docMk/>
          <pc:sldMk cId="1699565141" sldId="265"/>
        </pc:sldMkLst>
        <pc:spChg chg="mod">
          <ac:chgData name="Johnson, Gareth (SI BP AUT J2 T&amp;S)" userId="b0f91f7e-83b0-411c-b9fe-3965fa8d547c" providerId="ADAL" clId="{A0F8FD68-39AA-8246-BC99-5CF8C0315FB9}" dt="2023-05-24T11:57:11.777" v="1865" actId="20577"/>
          <ac:spMkLst>
            <pc:docMk/>
            <pc:sldMk cId="1699565141" sldId="265"/>
            <ac:spMk id="2" creationId="{75FDB40C-55E0-3CF6-2502-4D87C0817C82}"/>
          </ac:spMkLst>
        </pc:spChg>
        <pc:spChg chg="mod">
          <ac:chgData name="Johnson, Gareth (SI BP AUT J2 T&amp;S)" userId="b0f91f7e-83b0-411c-b9fe-3965fa8d547c" providerId="ADAL" clId="{A0F8FD68-39AA-8246-BC99-5CF8C0315FB9}" dt="2023-05-24T11:58:47.441" v="2231" actId="20577"/>
          <ac:spMkLst>
            <pc:docMk/>
            <pc:sldMk cId="1699565141" sldId="265"/>
            <ac:spMk id="3" creationId="{41B13872-B5DD-450D-4946-4041519DCE4E}"/>
          </ac:spMkLst>
        </pc:spChg>
      </pc:sldChg>
      <pc:sldChg chg="modSp new mod">
        <pc:chgData name="Johnson, Gareth (SI BP AUT J2 T&amp;S)" userId="b0f91f7e-83b0-411c-b9fe-3965fa8d547c" providerId="ADAL" clId="{A0F8FD68-39AA-8246-BC99-5CF8C0315FB9}" dt="2023-05-24T13:18:00.648" v="2310" actId="20577"/>
        <pc:sldMkLst>
          <pc:docMk/>
          <pc:sldMk cId="2195192642" sldId="266"/>
        </pc:sldMkLst>
        <pc:spChg chg="mod">
          <ac:chgData name="Johnson, Gareth (SI BP AUT J2 T&amp;S)" userId="b0f91f7e-83b0-411c-b9fe-3965fa8d547c" providerId="ADAL" clId="{A0F8FD68-39AA-8246-BC99-5CF8C0315FB9}" dt="2023-05-24T13:17:46.686" v="2304" actId="20577"/>
          <ac:spMkLst>
            <pc:docMk/>
            <pc:sldMk cId="2195192642" sldId="266"/>
            <ac:spMk id="2" creationId="{18C47FEE-CC4F-E8C2-E510-B892B42C4D20}"/>
          </ac:spMkLst>
        </pc:spChg>
        <pc:spChg chg="mod">
          <ac:chgData name="Johnson, Gareth (SI BP AUT J2 T&amp;S)" userId="b0f91f7e-83b0-411c-b9fe-3965fa8d547c" providerId="ADAL" clId="{A0F8FD68-39AA-8246-BC99-5CF8C0315FB9}" dt="2023-05-24T13:18:00.648" v="2310" actId="20577"/>
          <ac:spMkLst>
            <pc:docMk/>
            <pc:sldMk cId="2195192642" sldId="266"/>
            <ac:spMk id="3" creationId="{53E80124-1D7F-E24D-2CDC-2558EB7903C5}"/>
          </ac:spMkLst>
        </pc:spChg>
      </pc:sldChg>
      <pc:sldChg chg="modSp new mod ord">
        <pc:chgData name="Johnson, Gareth (SI BP AUT J2 T&amp;S)" userId="b0f91f7e-83b0-411c-b9fe-3965fa8d547c" providerId="ADAL" clId="{A0F8FD68-39AA-8246-BC99-5CF8C0315FB9}" dt="2023-06-06T18:59:36.808" v="2441" actId="20578"/>
        <pc:sldMkLst>
          <pc:docMk/>
          <pc:sldMk cId="3329158973" sldId="267"/>
        </pc:sldMkLst>
        <pc:spChg chg="mod">
          <ac:chgData name="Johnson, Gareth (SI BP AUT J2 T&amp;S)" userId="b0f91f7e-83b0-411c-b9fe-3965fa8d547c" providerId="ADAL" clId="{A0F8FD68-39AA-8246-BC99-5CF8C0315FB9}" dt="2023-05-24T13:55:23.361" v="2321" actId="20577"/>
          <ac:spMkLst>
            <pc:docMk/>
            <pc:sldMk cId="3329158973" sldId="267"/>
            <ac:spMk id="2" creationId="{8557A986-1173-B458-AD67-12E268088B15}"/>
          </ac:spMkLst>
        </pc:spChg>
        <pc:spChg chg="mod">
          <ac:chgData name="Johnson, Gareth (SI BP AUT J2 T&amp;S)" userId="b0f91f7e-83b0-411c-b9fe-3965fa8d547c" providerId="ADAL" clId="{A0F8FD68-39AA-8246-BC99-5CF8C0315FB9}" dt="2023-05-24T13:55:42.234" v="2419" actId="20577"/>
          <ac:spMkLst>
            <pc:docMk/>
            <pc:sldMk cId="3329158973" sldId="267"/>
            <ac:spMk id="3" creationId="{EC18CF6C-71E3-38CB-D414-DC7278843A9B}"/>
          </ac:spMkLst>
        </pc:spChg>
      </pc:sldChg>
      <pc:sldChg chg="addSp delSp modSp new del mod">
        <pc:chgData name="Johnson, Gareth (SI BP AUT J2 T&amp;S)" userId="b0f91f7e-83b0-411c-b9fe-3965fa8d547c" providerId="ADAL" clId="{A0F8FD68-39AA-8246-BC99-5CF8C0315FB9}" dt="2023-08-29T07:44:35.141" v="2442" actId="2696"/>
        <pc:sldMkLst>
          <pc:docMk/>
          <pc:sldMk cId="836219534" sldId="268"/>
        </pc:sldMkLst>
        <pc:spChg chg="del">
          <ac:chgData name="Johnson, Gareth (SI BP AUT J2 T&amp;S)" userId="b0f91f7e-83b0-411c-b9fe-3965fa8d547c" providerId="ADAL" clId="{A0F8FD68-39AA-8246-BC99-5CF8C0315FB9}" dt="2023-06-06T18:50:53.411" v="2429" actId="478"/>
          <ac:spMkLst>
            <pc:docMk/>
            <pc:sldMk cId="836219534" sldId="268"/>
            <ac:spMk id="2" creationId="{0926F950-2EE6-BD9C-E18F-FFFD0FCCE3CF}"/>
          </ac:spMkLst>
        </pc:spChg>
        <pc:spChg chg="del">
          <ac:chgData name="Johnson, Gareth (SI BP AUT J2 T&amp;S)" userId="b0f91f7e-83b0-411c-b9fe-3965fa8d547c" providerId="ADAL" clId="{A0F8FD68-39AA-8246-BC99-5CF8C0315FB9}" dt="2023-06-06T18:50:41.002" v="2424" actId="478"/>
          <ac:spMkLst>
            <pc:docMk/>
            <pc:sldMk cId="836219534" sldId="268"/>
            <ac:spMk id="3" creationId="{A8354228-6F92-D45E-00F9-FED8E67A6289}"/>
          </ac:spMkLst>
        </pc:spChg>
        <pc:picChg chg="add mod">
          <ac:chgData name="Johnson, Gareth (SI BP AUT J2 T&amp;S)" userId="b0f91f7e-83b0-411c-b9fe-3965fa8d547c" providerId="ADAL" clId="{A0F8FD68-39AA-8246-BC99-5CF8C0315FB9}" dt="2023-06-06T18:51:04.741" v="2431" actId="1076"/>
          <ac:picMkLst>
            <pc:docMk/>
            <pc:sldMk cId="836219534" sldId="268"/>
            <ac:picMk id="1026" creationId="{19EC316D-D205-1ACA-1E68-AE5B495DF359}"/>
          </ac:picMkLst>
        </pc:picChg>
      </pc:sldChg>
      <pc:sldChg chg="addSp delSp modSp new del mod">
        <pc:chgData name="Johnson, Gareth (SI BP AUT J2 T&amp;S)" userId="b0f91f7e-83b0-411c-b9fe-3965fa8d547c" providerId="ADAL" clId="{A0F8FD68-39AA-8246-BC99-5CF8C0315FB9}" dt="2023-08-29T07:44:36.135" v="2443" actId="2696"/>
        <pc:sldMkLst>
          <pc:docMk/>
          <pc:sldMk cId="4243459506" sldId="269"/>
        </pc:sldMkLst>
        <pc:spChg chg="del">
          <ac:chgData name="Johnson, Gareth (SI BP AUT J2 T&amp;S)" userId="b0f91f7e-83b0-411c-b9fe-3965fa8d547c" providerId="ADAL" clId="{A0F8FD68-39AA-8246-BC99-5CF8C0315FB9}" dt="2023-06-06T18:51:16.986" v="2434" actId="478"/>
          <ac:spMkLst>
            <pc:docMk/>
            <pc:sldMk cId="4243459506" sldId="269"/>
            <ac:spMk id="2" creationId="{DE1B4775-3735-5ED7-029E-ACD6F9051E99}"/>
          </ac:spMkLst>
        </pc:spChg>
        <pc:spChg chg="del">
          <ac:chgData name="Johnson, Gareth (SI BP AUT J2 T&amp;S)" userId="b0f91f7e-83b0-411c-b9fe-3965fa8d547c" providerId="ADAL" clId="{A0F8FD68-39AA-8246-BC99-5CF8C0315FB9}" dt="2023-06-06T18:51:14.137" v="2433" actId="478"/>
          <ac:spMkLst>
            <pc:docMk/>
            <pc:sldMk cId="4243459506" sldId="269"/>
            <ac:spMk id="3" creationId="{FC932B35-69BC-178A-B893-7173BCE04A7D}"/>
          </ac:spMkLst>
        </pc:spChg>
        <pc:picChg chg="add del mod">
          <ac:chgData name="Johnson, Gareth (SI BP AUT J2 T&amp;S)" userId="b0f91f7e-83b0-411c-b9fe-3965fa8d547c" providerId="ADAL" clId="{A0F8FD68-39AA-8246-BC99-5CF8C0315FB9}" dt="2023-06-06T18:51:38.766" v="2437" actId="478"/>
          <ac:picMkLst>
            <pc:docMk/>
            <pc:sldMk cId="4243459506" sldId="269"/>
            <ac:picMk id="2050" creationId="{06F72789-137D-F1D2-139B-CA6916ECFA53}"/>
          </ac:picMkLst>
        </pc:picChg>
        <pc:picChg chg="add mod">
          <ac:chgData name="Johnson, Gareth (SI BP AUT J2 T&amp;S)" userId="b0f91f7e-83b0-411c-b9fe-3965fa8d547c" providerId="ADAL" clId="{A0F8FD68-39AA-8246-BC99-5CF8C0315FB9}" dt="2023-06-06T18:51:58.754" v="2440" actId="1076"/>
          <ac:picMkLst>
            <pc:docMk/>
            <pc:sldMk cId="4243459506" sldId="269"/>
            <ac:picMk id="2052" creationId="{B24F87B1-E5E5-CE7D-B3AA-048F708FB2A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48C76-4D23-F044-8DFA-02569E0F037C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7227-EC36-3746-8565-D39D3F02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3C2E-070E-5143-8003-1D813C6A15EF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30C8-1FC9-C545-B5DA-34637BFD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4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2FE03-E2FE-154F-ADCA-11C13967A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5" y="761"/>
            <a:ext cx="9141288" cy="5141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9F0371-F92B-8644-88D1-F5408253E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89" y="1259384"/>
            <a:ext cx="6192762" cy="1103540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9862361-6928-8545-9887-E2212FCA5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8195" y="297997"/>
            <a:ext cx="8587619" cy="766432"/>
          </a:xfr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 TITLE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3A4C601-5B63-D84B-908F-3B2928DD50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196" y="2645403"/>
            <a:ext cx="1592406" cy="1792958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/,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8DFD4C-6124-0143-9F82-2154976C746D}"/>
              </a:ext>
            </a:extLst>
          </p:cNvPr>
          <p:cNvCxnSpPr/>
          <p:nvPr userDrawn="1"/>
        </p:nvCxnSpPr>
        <p:spPr>
          <a:xfrm flipH="1">
            <a:off x="278195" y="737840"/>
            <a:ext cx="8587619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875040B-2E2A-3A4E-9C2B-418101F7C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6308" y="3592223"/>
            <a:ext cx="4780274" cy="846138"/>
          </a:xfrm>
        </p:spPr>
        <p:txBody>
          <a:bodyPr>
            <a:noAutofit/>
          </a:bodyPr>
          <a:lstStyle>
            <a:lvl1pPr marL="3175" indent="0">
              <a:buNone/>
              <a:defRPr sz="2400">
                <a:solidFill>
                  <a:schemeClr val="bg1"/>
                </a:solidFill>
              </a:defRPr>
            </a:lvl1pPr>
            <a:lvl2pPr marL="3175" indent="0">
              <a:buNone/>
              <a:defRPr sz="2400"/>
            </a:lvl2pPr>
            <a:lvl3pPr marL="3175" indent="0">
              <a:buNone/>
              <a:defRPr sz="2400"/>
            </a:lvl3pPr>
            <a:lvl4pPr marL="3175" indent="0">
              <a:buNone/>
              <a:defRPr sz="2400"/>
            </a:lvl4pPr>
            <a:lvl5pPr marL="3175" indent="0">
              <a:buNone/>
              <a:defRPr sz="2400"/>
            </a:lvl5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9901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8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5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52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976395"/>
            <a:ext cx="3008313" cy="872345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6393"/>
            <a:ext cx="5111750" cy="34827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848739"/>
            <a:ext cx="3008313" cy="2610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31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9568"/>
            <a:ext cx="5486400" cy="2589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3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87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03705"/>
            <a:ext cx="8229600" cy="33976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9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355" y="762"/>
            <a:ext cx="9141288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00"/>
          </a:solidFill>
          <a:latin typeface="+mj-lt"/>
          <a:ea typeface="+mj-ea"/>
          <a:cs typeface="Avenir Next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Avenir Next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venir Next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venir Next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sandbox.io/s/haystack-connect-2021-jwmst" TargetMode="External"/><Relationship Id="rId2" Type="http://schemas.openxmlformats.org/officeDocument/2006/relationships/hyperlink" Target="https://codesandbox.io/s/haystack-connect-2023-6nmc9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2in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ED89-CD66-5D40-B2EE-6EEF4169B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189" y="1259384"/>
            <a:ext cx="8587618" cy="1103540"/>
          </a:xfrm>
        </p:spPr>
        <p:txBody>
          <a:bodyPr/>
          <a:lstStyle/>
          <a:p>
            <a:r>
              <a:rPr lang="en-US" dirty="0"/>
              <a:t>Open Source Haystack Libraries + RDF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FFCA9-A044-D944-9737-6474731B2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Technical Track 2 – Session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38BBC-76B7-6246-98C0-9AC289316B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66307" y="3010829"/>
            <a:ext cx="5616521" cy="1427532"/>
          </a:xfrm>
        </p:spPr>
        <p:txBody>
          <a:bodyPr/>
          <a:lstStyle/>
          <a:p>
            <a:r>
              <a:rPr lang="en-US" dirty="0"/>
              <a:t>Gareth Johnson</a:t>
            </a:r>
          </a:p>
          <a:p>
            <a:r>
              <a:rPr lang="en-US" dirty="0"/>
              <a:t>Chief Software Architect</a:t>
            </a:r>
          </a:p>
          <a:p>
            <a:r>
              <a:rPr lang="en-US" dirty="0"/>
              <a:t>J2 Innovations, a Siemens Company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98F87-B4EF-FC4C-0471-901E1230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95" y="2995874"/>
            <a:ext cx="1492384" cy="14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1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B40C-55E0-3CF6-2502-4D87C081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Haystack RDF – work 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13872-B5DD-450D-4946-4041519DC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map entities as classes</a:t>
            </a:r>
          </a:p>
          <a:p>
            <a:r>
              <a:rPr lang="en-US" dirty="0"/>
              <a:t>Protos currently ignored</a:t>
            </a:r>
          </a:p>
          <a:p>
            <a:r>
              <a:rPr lang="en-US" dirty="0"/>
              <a:t>Enables usable SPARQL queries</a:t>
            </a:r>
          </a:p>
          <a:p>
            <a:r>
              <a:rPr lang="en-US" dirty="0"/>
              <a:t>Currently only works with a limited subset of Haystack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76B04-B946-01EC-3E1A-77A2795D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6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BD4B-E9D8-16FA-88C0-35A1DAA6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E6ED8-7022-9357-3FA1-3306551B6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https://codesandbox.io/s/haystack-connect-2023-6nmc9v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Old demo (but updated)…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https://codesandbox.io/s/haystack-connect-2021-jwmst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4D32A-9455-48BC-82B2-A4B175BD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0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A986-1173-B458-AD67-12E26808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CF6C-71E3-38CB-D414-DC7278843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Haystack open source libraries</a:t>
            </a:r>
          </a:p>
          <a:p>
            <a:r>
              <a:rPr lang="en-US" dirty="0"/>
              <a:t>RDF update</a:t>
            </a:r>
          </a:p>
          <a:p>
            <a:r>
              <a:rPr lang="en-US" dirty="0"/>
              <a:t>Graph visualization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E63A6-3B2B-2AD8-5628-47C08515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5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haystack-core - TypeScript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262"/>
            <a:ext cx="4633993" cy="3397616"/>
          </a:xfrm>
        </p:spPr>
        <p:txBody>
          <a:bodyPr>
            <a:normAutofit/>
          </a:bodyPr>
          <a:lstStyle/>
          <a:p>
            <a:r>
              <a:rPr lang="en-US" sz="1800" dirty="0"/>
              <a:t>Core Haystack Types</a:t>
            </a:r>
          </a:p>
          <a:p>
            <a:r>
              <a:rPr lang="en-US" sz="1800" dirty="0"/>
              <a:t>Haystack Filter Compilation and Evaluation</a:t>
            </a:r>
          </a:p>
          <a:p>
            <a:r>
              <a:rPr lang="en-US" sz="1800" dirty="0"/>
              <a:t>Haystack def namespace and normalization</a:t>
            </a:r>
          </a:p>
          <a:p>
            <a:r>
              <a:rPr lang="en-US" sz="1800" dirty="0"/>
              <a:t>Zinc, Trio encoding/decoding</a:t>
            </a:r>
          </a:p>
          <a:p>
            <a:r>
              <a:rPr lang="en-US" sz="1800" dirty="0"/>
              <a:t>JSON encoding/decoding</a:t>
            </a:r>
          </a:p>
          <a:p>
            <a:r>
              <a:rPr lang="en-US" sz="1800" dirty="0"/>
              <a:t>Used in both client and server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1B0EA-62CD-D55A-C104-95FF1E38C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35" y="1956812"/>
            <a:ext cx="3151320" cy="15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4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EC06-4414-9D1C-9E0A-0AAFD731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haystack-</a:t>
            </a:r>
            <a:r>
              <a:rPr lang="en-US" dirty="0" err="1"/>
              <a:t>nclient</a:t>
            </a:r>
            <a:r>
              <a:rPr lang="en-US" dirty="0"/>
              <a:t> - TypeScript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1FF79-61CD-2351-CB7C-79F18D376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1262"/>
            <a:ext cx="3905573" cy="3397616"/>
          </a:xfrm>
        </p:spPr>
        <p:txBody>
          <a:bodyPr>
            <a:normAutofit/>
          </a:bodyPr>
          <a:lstStyle/>
          <a:p>
            <a:r>
              <a:rPr lang="en-US" sz="1800" dirty="0"/>
              <a:t>Client network library</a:t>
            </a:r>
          </a:p>
          <a:p>
            <a:pPr lvl="1"/>
            <a:r>
              <a:rPr lang="en-US" sz="1400" dirty="0"/>
              <a:t>Ops</a:t>
            </a:r>
          </a:p>
          <a:p>
            <a:pPr lvl="1"/>
            <a:r>
              <a:rPr lang="en-US" sz="1400" dirty="0"/>
              <a:t>Ext (</a:t>
            </a:r>
            <a:r>
              <a:rPr lang="en-US" sz="1400" dirty="0" err="1"/>
              <a:t>SkySpark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Extra Haystack based REST APIs (FIN next gen)</a:t>
            </a:r>
          </a:p>
          <a:p>
            <a:r>
              <a:rPr lang="en-US" sz="1800" dirty="0"/>
              <a:t>Watch support for live data</a:t>
            </a:r>
          </a:p>
          <a:p>
            <a:pPr lvl="1"/>
            <a:r>
              <a:rPr lang="en-US" sz="1400" dirty="0"/>
              <a:t>Automatic Watch management</a:t>
            </a:r>
          </a:p>
          <a:p>
            <a:pPr lvl="1"/>
            <a:r>
              <a:rPr lang="en-US" sz="1400" dirty="0"/>
              <a:t>Supports observing 1000s of records with minimal server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1B400-6450-7B1D-BCC6-9248127C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743A6-6E16-3FEE-7490-B4994EE10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626" y="1623876"/>
            <a:ext cx="3201174" cy="16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9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FC04-9837-8CE4-3F21-15516A6A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haystack-units - TypeScript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6DD3D-23CA-67D5-0C09-B30EB73B2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1262"/>
            <a:ext cx="4052807" cy="3397616"/>
          </a:xfrm>
        </p:spPr>
        <p:txBody>
          <a:bodyPr>
            <a:normAutofit/>
          </a:bodyPr>
          <a:lstStyle/>
          <a:p>
            <a:r>
              <a:rPr lang="en-US" sz="1800"/>
              <a:t>Complete unit database</a:t>
            </a:r>
          </a:p>
          <a:p>
            <a:r>
              <a:rPr lang="en-US" sz="1800"/>
              <a:t>First class TypeScript objects for each unit</a:t>
            </a:r>
          </a:p>
          <a:p>
            <a:r>
              <a:rPr lang="en-US" sz="1800"/>
              <a:t>Compiled from Fantom’s unit database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8434C-722C-2453-5A3D-7646B9CE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CC3BE-9AB3-4EB1-FC88-B6F0BF178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407" y="1634235"/>
            <a:ext cx="3220764" cy="16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ACA3-C5B3-ABEC-CB26-68F88CA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haystack-react - TypeScript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7ADE5-0D60-BFB2-5E15-6B0571DD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1262"/>
            <a:ext cx="4211053" cy="3397616"/>
          </a:xfrm>
        </p:spPr>
        <p:txBody>
          <a:bodyPr/>
          <a:lstStyle/>
          <a:p>
            <a:r>
              <a:rPr lang="en-US" dirty="0"/>
              <a:t>React hooks make it easy to work with Haystack data!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03418-FF95-C156-FED6-7BA1A77A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AC138-537B-1B7F-18F2-429A282E3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309" y="1557786"/>
            <a:ext cx="3378202" cy="168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0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4AB3-E148-C382-5956-3F7643B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haystack-</a:t>
            </a:r>
            <a:r>
              <a:rPr lang="en-US" dirty="0" err="1"/>
              <a:t>codegen</a:t>
            </a:r>
            <a:r>
              <a:rPr lang="en-US" dirty="0"/>
              <a:t> - TypeScript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C9BF3-7AE4-14B1-7F04-5F4344BE9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1262"/>
            <a:ext cx="4182177" cy="3397616"/>
          </a:xfrm>
        </p:spPr>
        <p:txBody>
          <a:bodyPr/>
          <a:lstStyle/>
          <a:p>
            <a:r>
              <a:rPr lang="en-US" dirty="0"/>
              <a:t>Haystack TypeScript code generation tool</a:t>
            </a:r>
          </a:p>
          <a:p>
            <a:r>
              <a:rPr lang="en-US" dirty="0"/>
              <a:t>Haystack 4 </a:t>
            </a:r>
            <a:r>
              <a:rPr lang="en-US" dirty="0" err="1"/>
              <a:t>defs</a:t>
            </a:r>
            <a:r>
              <a:rPr lang="en-US" dirty="0"/>
              <a:t> -&gt; TypeScript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9410A-F148-1AA1-824E-AAC631A2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053C8E-C9CF-EC81-223C-CCF54F1C3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01" y="1650732"/>
            <a:ext cx="1846798" cy="184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3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7F6B-2437-2C59-C073-86E2E683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libhaystack</a:t>
            </a:r>
            <a:r>
              <a:rPr lang="en-US" dirty="0"/>
              <a:t> -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E5AD-05E5-3F2C-7047-B2189A4AA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1262"/>
            <a:ext cx="3999297" cy="3397616"/>
          </a:xfrm>
        </p:spPr>
        <p:txBody>
          <a:bodyPr/>
          <a:lstStyle/>
          <a:p>
            <a:r>
              <a:rPr lang="en-US" dirty="0"/>
              <a:t>Haystack 4 in Rust!</a:t>
            </a:r>
          </a:p>
          <a:p>
            <a:r>
              <a:rPr lang="en-US" dirty="0"/>
              <a:t>Ultra fast</a:t>
            </a:r>
          </a:p>
          <a:p>
            <a:r>
              <a:rPr lang="en-US" dirty="0"/>
              <a:t>Targeted for embedded system development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6D413-AEFE-4B34-D9FD-29D3CC1A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Rust Programming Language">
            <a:extLst>
              <a:ext uri="{FF2B5EF4-FFF2-40B4-BE49-F238E27FC236}">
                <a16:creationId xmlns:a16="http://schemas.microsoft.com/office/drawing/2014/main" id="{A1404798-7AF1-5F53-E323-A86464D4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11" y="1684420"/>
            <a:ext cx="2990198" cy="149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1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7FEE-CC4F-E8C2-E510-B892B42C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80124-1D7F-E24D-2CDC-2558EB790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https://github.com/j2inn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B5CE8-DCC0-6D1D-C7D0-5E5EF7E1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DAA-9B3B-2748-9C7F-0FEF185815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926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Haystack 2023">
      <a:dk1>
        <a:srgbClr val="002841"/>
      </a:dk1>
      <a:lt1>
        <a:srgbClr val="FFFFFF"/>
      </a:lt1>
      <a:dk2>
        <a:srgbClr val="0C456E"/>
      </a:dk2>
      <a:lt2>
        <a:srgbClr val="9E9E9A"/>
      </a:lt2>
      <a:accent1>
        <a:srgbClr val="FFC824"/>
      </a:accent1>
      <a:accent2>
        <a:srgbClr val="C01823"/>
      </a:accent2>
      <a:accent3>
        <a:srgbClr val="EF4D36"/>
      </a:accent3>
      <a:accent4>
        <a:srgbClr val="9C9B93"/>
      </a:accent4>
      <a:accent5>
        <a:srgbClr val="4E8033"/>
      </a:accent5>
      <a:accent6>
        <a:srgbClr val="F8E4CF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4731</TotalTime>
  <Words>235</Words>
  <Application>Microsoft Macintosh PowerPoint</Application>
  <PresentationFormat>Custom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Regular</vt:lpstr>
      <vt:lpstr>Calibri</vt:lpstr>
      <vt:lpstr>Franklin Gothic Book</vt:lpstr>
      <vt:lpstr>Franklin Gothic Medium</vt:lpstr>
      <vt:lpstr>Default Theme</vt:lpstr>
      <vt:lpstr>Open Source Haystack Libraries + RDF Update</vt:lpstr>
      <vt:lpstr>Overview</vt:lpstr>
      <vt:lpstr>haystack-core - TypeScript</vt:lpstr>
      <vt:lpstr>haystack-nclient - TypeScript</vt:lpstr>
      <vt:lpstr>haystack-units - TypeScript</vt:lpstr>
      <vt:lpstr>haystack-react - TypeScript</vt:lpstr>
      <vt:lpstr>haystack-codegen - TypeScript</vt:lpstr>
      <vt:lpstr>libhaystack - Rust</vt:lpstr>
      <vt:lpstr>Github</vt:lpstr>
      <vt:lpstr>Haystack RDF – work in progress</vt:lpstr>
      <vt:lpstr>Demo</vt:lpstr>
    </vt:vector>
  </TitlesOfParts>
  <Company>Carden Jennings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Bretches</dc:creator>
  <cp:lastModifiedBy>Johnson, Gareth (SI BP AUT J2 T&amp;S)</cp:lastModifiedBy>
  <cp:revision>44</cp:revision>
  <dcterms:created xsi:type="dcterms:W3CDTF">2017-10-05T00:34:28Z</dcterms:created>
  <dcterms:modified xsi:type="dcterms:W3CDTF">2023-08-29T07:44:37Z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258917-277f-42cd-a3cd-14c4e9ee58bc_Enabled">
    <vt:lpwstr>true</vt:lpwstr>
  </property>
  <property fmtid="{D5CDD505-2E9C-101B-9397-08002B2CF9AE}" pid="3" name="MSIP_Label_9d258917-277f-42cd-a3cd-14c4e9ee58bc_SetDate">
    <vt:lpwstr>2023-05-24T06:54:32Z</vt:lpwstr>
  </property>
  <property fmtid="{D5CDD505-2E9C-101B-9397-08002B2CF9AE}" pid="4" name="MSIP_Label_9d258917-277f-42cd-a3cd-14c4e9ee58bc_Method">
    <vt:lpwstr>Standard</vt:lpwstr>
  </property>
  <property fmtid="{D5CDD505-2E9C-101B-9397-08002B2CF9AE}" pid="5" name="MSIP_Label_9d258917-277f-42cd-a3cd-14c4e9ee58bc_Name">
    <vt:lpwstr>restricted</vt:lpwstr>
  </property>
  <property fmtid="{D5CDD505-2E9C-101B-9397-08002B2CF9AE}" pid="6" name="MSIP_Label_9d258917-277f-42cd-a3cd-14c4e9ee58bc_SiteId">
    <vt:lpwstr>38ae3bcd-9579-4fd4-adda-b42e1495d55a</vt:lpwstr>
  </property>
  <property fmtid="{D5CDD505-2E9C-101B-9397-08002B2CF9AE}" pid="7" name="MSIP_Label_9d258917-277f-42cd-a3cd-14c4e9ee58bc_ActionId">
    <vt:lpwstr>1a758416-e100-431c-9353-dcd1a91e1e4f</vt:lpwstr>
  </property>
  <property fmtid="{D5CDD505-2E9C-101B-9397-08002B2CF9AE}" pid="8" name="MSIP_Label_9d258917-277f-42cd-a3cd-14c4e9ee58bc_ContentBits">
    <vt:lpwstr>0</vt:lpwstr>
  </property>
</Properties>
</file>