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</p:sldMasterIdLst>
  <p:notesMasterIdLst>
    <p:notesMasterId r:id="rId18"/>
  </p:notesMasterIdLst>
  <p:handoutMasterIdLst>
    <p:handoutMasterId r:id="rId19"/>
  </p:handoutMasterIdLst>
  <p:sldIdLst>
    <p:sldId id="258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9" r:id="rId13"/>
    <p:sldId id="284" r:id="rId14"/>
    <p:sldId id="285" r:id="rId15"/>
    <p:sldId id="286" r:id="rId16"/>
    <p:sldId id="287" r:id="rId17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E55"/>
    <a:srgbClr val="FAE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001" autoAdjust="0"/>
  </p:normalViewPr>
  <p:slideViewPr>
    <p:cSldViewPr snapToGrid="0">
      <p:cViewPr varScale="1">
        <p:scale>
          <a:sx n="85" d="100"/>
          <a:sy n="85" d="100"/>
        </p:scale>
        <p:origin x="1566" y="78"/>
      </p:cViewPr>
      <p:guideLst>
        <p:guide orient="horz" pos="162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07165-E7B0-481F-BD93-09E4F8D055E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0303CD-236F-4D28-B4CF-013879607C54}">
      <dgm:prSet/>
      <dgm:spPr/>
      <dgm:t>
        <a:bodyPr/>
        <a:lstStyle/>
        <a:p>
          <a:r>
            <a:rPr lang="en-US"/>
            <a:t>A group of devices has been sending data</a:t>
          </a:r>
        </a:p>
      </dgm:t>
    </dgm:pt>
    <dgm:pt modelId="{B3662710-E329-4A7B-A66A-FA27B7A67038}" type="parTrans" cxnId="{0D16E03B-0BF6-4021-A60B-F61203DF1112}">
      <dgm:prSet/>
      <dgm:spPr/>
      <dgm:t>
        <a:bodyPr/>
        <a:lstStyle/>
        <a:p>
          <a:endParaRPr lang="en-US"/>
        </a:p>
      </dgm:t>
    </dgm:pt>
    <dgm:pt modelId="{1E06CA5C-2ACC-4DF8-A432-EB81B51CC3EC}" type="sibTrans" cxnId="{0D16E03B-0BF6-4021-A60B-F61203DF1112}">
      <dgm:prSet/>
      <dgm:spPr/>
      <dgm:t>
        <a:bodyPr/>
        <a:lstStyle/>
        <a:p>
          <a:endParaRPr lang="en-US"/>
        </a:p>
      </dgm:t>
    </dgm:pt>
    <dgm:pt modelId="{EDECAFE1-F854-4A69-B0DF-166E232B5156}">
      <dgm:prSet/>
      <dgm:spPr/>
      <dgm:t>
        <a:bodyPr/>
        <a:lstStyle/>
        <a:p>
          <a:r>
            <a:rPr lang="en-US"/>
            <a:t>We just learned more about how to understand data</a:t>
          </a:r>
        </a:p>
      </dgm:t>
    </dgm:pt>
    <dgm:pt modelId="{F421BC2C-1EF7-46BD-A56D-DE93E5CD5C85}" type="parTrans" cxnId="{9029759B-139B-4C3C-8E09-6D7FE361D38C}">
      <dgm:prSet/>
      <dgm:spPr/>
      <dgm:t>
        <a:bodyPr/>
        <a:lstStyle/>
        <a:p>
          <a:endParaRPr lang="en-US"/>
        </a:p>
      </dgm:t>
    </dgm:pt>
    <dgm:pt modelId="{1C950C0F-5E0D-4A86-B02E-B9C69F178238}" type="sibTrans" cxnId="{9029759B-139B-4C3C-8E09-6D7FE361D38C}">
      <dgm:prSet/>
      <dgm:spPr/>
      <dgm:t>
        <a:bodyPr/>
        <a:lstStyle/>
        <a:p>
          <a:endParaRPr lang="en-US"/>
        </a:p>
      </dgm:t>
    </dgm:pt>
    <dgm:pt modelId="{40D4712F-5B06-47E4-8830-382EF0C7DE73}">
      <dgm:prSet/>
      <dgm:spPr/>
      <dgm:t>
        <a:bodyPr/>
        <a:lstStyle/>
        <a:p>
          <a:r>
            <a:rPr lang="en-US"/>
            <a:t>Engineering units are now known</a:t>
          </a:r>
        </a:p>
      </dgm:t>
    </dgm:pt>
    <dgm:pt modelId="{B5D7BE77-8AAA-471A-A938-601372A98A40}" type="parTrans" cxnId="{7DB08699-5B86-42D2-BD7C-C786AE6F1D28}">
      <dgm:prSet/>
      <dgm:spPr/>
      <dgm:t>
        <a:bodyPr/>
        <a:lstStyle/>
        <a:p>
          <a:endParaRPr lang="en-US"/>
        </a:p>
      </dgm:t>
    </dgm:pt>
    <dgm:pt modelId="{9D2A72A3-8D9E-42C2-9CB9-A532A1C86305}" type="sibTrans" cxnId="{7DB08699-5B86-42D2-BD7C-C786AE6F1D28}">
      <dgm:prSet/>
      <dgm:spPr/>
      <dgm:t>
        <a:bodyPr/>
        <a:lstStyle/>
        <a:p>
          <a:endParaRPr lang="en-US"/>
        </a:p>
      </dgm:t>
    </dgm:pt>
    <dgm:pt modelId="{8AA0E2B9-CE13-47AF-98B8-76A6E390C4D3}">
      <dgm:prSet/>
      <dgm:spPr/>
      <dgm:t>
        <a:bodyPr/>
        <a:lstStyle/>
        <a:p>
          <a:r>
            <a:rPr lang="en-US"/>
            <a:t>Haystack tags are now known</a:t>
          </a:r>
        </a:p>
      </dgm:t>
    </dgm:pt>
    <dgm:pt modelId="{7CEFD992-B53F-4BCA-8B81-012996C0CAF7}" type="parTrans" cxnId="{A2D4940E-C314-4AE4-87AB-2A6EC4CA5903}">
      <dgm:prSet/>
      <dgm:spPr/>
      <dgm:t>
        <a:bodyPr/>
        <a:lstStyle/>
        <a:p>
          <a:endParaRPr lang="en-US"/>
        </a:p>
      </dgm:t>
    </dgm:pt>
    <dgm:pt modelId="{9527E08A-25C7-4EDD-B83B-B5B42E365C20}" type="sibTrans" cxnId="{A2D4940E-C314-4AE4-87AB-2A6EC4CA5903}">
      <dgm:prSet/>
      <dgm:spPr/>
      <dgm:t>
        <a:bodyPr/>
        <a:lstStyle/>
        <a:p>
          <a:endParaRPr lang="en-US"/>
        </a:p>
      </dgm:t>
    </dgm:pt>
    <dgm:pt modelId="{B9E609EF-FB85-4CFE-865C-F255E8A16F07}">
      <dgm:prSet/>
      <dgm:spPr/>
      <dgm:t>
        <a:bodyPr/>
        <a:lstStyle/>
        <a:p>
          <a:r>
            <a:rPr lang="en-US"/>
            <a:t>There is no need to re-generate nonvolatile storage</a:t>
          </a:r>
        </a:p>
      </dgm:t>
    </dgm:pt>
    <dgm:pt modelId="{218414EE-704F-4F05-943F-BC80556F9F20}" type="parTrans" cxnId="{2E895E6B-738A-4E1A-99C3-5D36A17D9F31}">
      <dgm:prSet/>
      <dgm:spPr/>
      <dgm:t>
        <a:bodyPr/>
        <a:lstStyle/>
        <a:p>
          <a:endParaRPr lang="en-US"/>
        </a:p>
      </dgm:t>
    </dgm:pt>
    <dgm:pt modelId="{E46AD7F0-70FA-416F-A957-48B809193C2A}" type="sibTrans" cxnId="{2E895E6B-738A-4E1A-99C3-5D36A17D9F31}">
      <dgm:prSet/>
      <dgm:spPr/>
      <dgm:t>
        <a:bodyPr/>
        <a:lstStyle/>
        <a:p>
          <a:endParaRPr lang="en-US"/>
        </a:p>
      </dgm:t>
    </dgm:pt>
    <dgm:pt modelId="{111DE71C-21E8-4169-8037-B8BEE754995C}">
      <dgm:prSet/>
      <dgm:spPr/>
      <dgm:t>
        <a:bodyPr/>
        <a:lstStyle/>
        <a:p>
          <a:r>
            <a:rPr lang="en-US"/>
            <a:t>Native data format still available</a:t>
          </a:r>
        </a:p>
      </dgm:t>
    </dgm:pt>
    <dgm:pt modelId="{D1432A89-8F46-4C14-B524-007D092336AB}" type="parTrans" cxnId="{F412063A-5DBD-46D2-B302-846A47CA8510}">
      <dgm:prSet/>
      <dgm:spPr/>
      <dgm:t>
        <a:bodyPr/>
        <a:lstStyle/>
        <a:p>
          <a:endParaRPr lang="en-US"/>
        </a:p>
      </dgm:t>
    </dgm:pt>
    <dgm:pt modelId="{1EAF66BE-468A-4096-96DC-829272951BCD}" type="sibTrans" cxnId="{F412063A-5DBD-46D2-B302-846A47CA8510}">
      <dgm:prSet/>
      <dgm:spPr/>
      <dgm:t>
        <a:bodyPr/>
        <a:lstStyle/>
        <a:p>
          <a:endParaRPr lang="en-US"/>
        </a:p>
      </dgm:t>
    </dgm:pt>
    <dgm:pt modelId="{5F7B6848-65A1-4BD6-B0C1-7AD2175D6C31}">
      <dgm:prSet/>
      <dgm:spPr/>
      <dgm:t>
        <a:bodyPr/>
        <a:lstStyle/>
        <a:p>
          <a:r>
            <a:rPr lang="en-US"/>
            <a:t>Referential storage is dynamically updated as needed</a:t>
          </a:r>
        </a:p>
      </dgm:t>
    </dgm:pt>
    <dgm:pt modelId="{9F57B970-66AF-4B1E-B7EF-4E45A29372FC}" type="parTrans" cxnId="{BD06648A-7C8B-40DD-BCED-8CB3680BC73B}">
      <dgm:prSet/>
      <dgm:spPr/>
      <dgm:t>
        <a:bodyPr/>
        <a:lstStyle/>
        <a:p>
          <a:endParaRPr lang="en-US"/>
        </a:p>
      </dgm:t>
    </dgm:pt>
    <dgm:pt modelId="{B83E44C8-FCC2-4B93-8873-C9328F3EBE17}" type="sibTrans" cxnId="{BD06648A-7C8B-40DD-BCED-8CB3680BC73B}">
      <dgm:prSet/>
      <dgm:spPr/>
      <dgm:t>
        <a:bodyPr/>
        <a:lstStyle/>
        <a:p>
          <a:endParaRPr lang="en-US"/>
        </a:p>
      </dgm:t>
    </dgm:pt>
    <dgm:pt modelId="{F27BDC67-7F0E-4257-ACBD-25ED0D66E18F}" type="pres">
      <dgm:prSet presAssocID="{E5D07165-E7B0-481F-BD93-09E4F8D055E9}" presName="root" presStyleCnt="0">
        <dgm:presLayoutVars>
          <dgm:dir/>
          <dgm:resizeHandles val="exact"/>
        </dgm:presLayoutVars>
      </dgm:prSet>
      <dgm:spPr/>
    </dgm:pt>
    <dgm:pt modelId="{DD028DA7-DD64-47CF-B602-EE1A0B13528B}" type="pres">
      <dgm:prSet presAssocID="{AA0303CD-236F-4D28-B4CF-013879607C54}" presName="compNode" presStyleCnt="0"/>
      <dgm:spPr/>
    </dgm:pt>
    <dgm:pt modelId="{FCAD17CD-8D82-4747-B6E8-915AC1EE5384}" type="pres">
      <dgm:prSet presAssocID="{AA0303CD-236F-4D28-B4CF-013879607C54}" presName="bgRect" presStyleLbl="bgShp" presStyleIdx="0" presStyleCnt="3"/>
      <dgm:spPr/>
    </dgm:pt>
    <dgm:pt modelId="{81426F56-4188-41B9-BF8E-0C186DE7F4DB}" type="pres">
      <dgm:prSet presAssocID="{AA0303CD-236F-4D28-B4CF-013879607C5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5BBB10F1-3AD7-47CF-9D72-ED61652C31F4}" type="pres">
      <dgm:prSet presAssocID="{AA0303CD-236F-4D28-B4CF-013879607C54}" presName="spaceRect" presStyleCnt="0"/>
      <dgm:spPr/>
    </dgm:pt>
    <dgm:pt modelId="{2DA19590-E248-4B15-8582-D656066D963A}" type="pres">
      <dgm:prSet presAssocID="{AA0303CD-236F-4D28-B4CF-013879607C54}" presName="parTx" presStyleLbl="revTx" presStyleIdx="0" presStyleCnt="5">
        <dgm:presLayoutVars>
          <dgm:chMax val="0"/>
          <dgm:chPref val="0"/>
        </dgm:presLayoutVars>
      </dgm:prSet>
      <dgm:spPr/>
    </dgm:pt>
    <dgm:pt modelId="{8A43D0E4-8081-4BB6-AB22-48BFF553D261}" type="pres">
      <dgm:prSet presAssocID="{1E06CA5C-2ACC-4DF8-A432-EB81B51CC3EC}" presName="sibTrans" presStyleCnt="0"/>
      <dgm:spPr/>
    </dgm:pt>
    <dgm:pt modelId="{E4D1AB29-84CC-4C43-8899-92F124FF537A}" type="pres">
      <dgm:prSet presAssocID="{EDECAFE1-F854-4A69-B0DF-166E232B5156}" presName="compNode" presStyleCnt="0"/>
      <dgm:spPr/>
    </dgm:pt>
    <dgm:pt modelId="{2BDCF155-B174-4B1E-BD0D-AFCF80271CCF}" type="pres">
      <dgm:prSet presAssocID="{EDECAFE1-F854-4A69-B0DF-166E232B5156}" presName="bgRect" presStyleLbl="bgShp" presStyleIdx="1" presStyleCnt="3"/>
      <dgm:spPr/>
    </dgm:pt>
    <dgm:pt modelId="{999D2668-49CE-4343-AC5C-24F1B4AFB7A2}" type="pres">
      <dgm:prSet presAssocID="{EDECAFE1-F854-4A69-B0DF-166E232B515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FE152FD-AE73-4D67-9F72-CDBDB933BF73}" type="pres">
      <dgm:prSet presAssocID="{EDECAFE1-F854-4A69-B0DF-166E232B5156}" presName="spaceRect" presStyleCnt="0"/>
      <dgm:spPr/>
    </dgm:pt>
    <dgm:pt modelId="{418444F5-0763-4761-8768-8138B0E5F017}" type="pres">
      <dgm:prSet presAssocID="{EDECAFE1-F854-4A69-B0DF-166E232B5156}" presName="parTx" presStyleLbl="revTx" presStyleIdx="1" presStyleCnt="5">
        <dgm:presLayoutVars>
          <dgm:chMax val="0"/>
          <dgm:chPref val="0"/>
        </dgm:presLayoutVars>
      </dgm:prSet>
      <dgm:spPr/>
    </dgm:pt>
    <dgm:pt modelId="{1164E724-9784-4C3A-A7CB-BAD2646635E8}" type="pres">
      <dgm:prSet presAssocID="{EDECAFE1-F854-4A69-B0DF-166E232B5156}" presName="desTx" presStyleLbl="revTx" presStyleIdx="2" presStyleCnt="5">
        <dgm:presLayoutVars/>
      </dgm:prSet>
      <dgm:spPr/>
    </dgm:pt>
    <dgm:pt modelId="{8AFCC252-9A6C-49CA-A5AB-C86569D87ACA}" type="pres">
      <dgm:prSet presAssocID="{1C950C0F-5E0D-4A86-B02E-B9C69F178238}" presName="sibTrans" presStyleCnt="0"/>
      <dgm:spPr/>
    </dgm:pt>
    <dgm:pt modelId="{50A6A6FD-7B4C-4466-BE3F-2EDE1C7CA137}" type="pres">
      <dgm:prSet presAssocID="{B9E609EF-FB85-4CFE-865C-F255E8A16F07}" presName="compNode" presStyleCnt="0"/>
      <dgm:spPr/>
    </dgm:pt>
    <dgm:pt modelId="{0D076DC5-CD5E-450A-B110-092E0758C029}" type="pres">
      <dgm:prSet presAssocID="{B9E609EF-FB85-4CFE-865C-F255E8A16F07}" presName="bgRect" presStyleLbl="bgShp" presStyleIdx="2" presStyleCnt="3"/>
      <dgm:spPr/>
    </dgm:pt>
    <dgm:pt modelId="{AB29C325-F2FA-4D7B-9C25-B09864BA1D6A}" type="pres">
      <dgm:prSet presAssocID="{B9E609EF-FB85-4CFE-865C-F255E8A16F0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66D6C079-4DB7-49FA-BFEC-48107CA09BDD}" type="pres">
      <dgm:prSet presAssocID="{B9E609EF-FB85-4CFE-865C-F255E8A16F07}" presName="spaceRect" presStyleCnt="0"/>
      <dgm:spPr/>
    </dgm:pt>
    <dgm:pt modelId="{29AF822C-E3DD-40D0-B56C-535CCEF54A12}" type="pres">
      <dgm:prSet presAssocID="{B9E609EF-FB85-4CFE-865C-F255E8A16F07}" presName="parTx" presStyleLbl="revTx" presStyleIdx="3" presStyleCnt="5">
        <dgm:presLayoutVars>
          <dgm:chMax val="0"/>
          <dgm:chPref val="0"/>
        </dgm:presLayoutVars>
      </dgm:prSet>
      <dgm:spPr/>
    </dgm:pt>
    <dgm:pt modelId="{EBB7D3E6-E517-4392-8F5F-1EDC1B268064}" type="pres">
      <dgm:prSet presAssocID="{B9E609EF-FB85-4CFE-865C-F255E8A16F07}" presName="desTx" presStyleLbl="revTx" presStyleIdx="4" presStyleCnt="5">
        <dgm:presLayoutVars/>
      </dgm:prSet>
      <dgm:spPr/>
    </dgm:pt>
  </dgm:ptLst>
  <dgm:cxnLst>
    <dgm:cxn modelId="{A2D4940E-C314-4AE4-87AB-2A6EC4CA5903}" srcId="{EDECAFE1-F854-4A69-B0DF-166E232B5156}" destId="{8AA0E2B9-CE13-47AF-98B8-76A6E390C4D3}" srcOrd="1" destOrd="0" parTransId="{7CEFD992-B53F-4BCA-8B81-012996C0CAF7}" sibTransId="{9527E08A-25C7-4EDD-B83B-B5B42E365C20}"/>
    <dgm:cxn modelId="{1D0F5716-3A04-4B87-A902-2211B1E20AC2}" type="presOf" srcId="{AA0303CD-236F-4D28-B4CF-013879607C54}" destId="{2DA19590-E248-4B15-8582-D656066D963A}" srcOrd="0" destOrd="0" presId="urn:microsoft.com/office/officeart/2018/2/layout/IconVerticalSolidList"/>
    <dgm:cxn modelId="{9123BD25-19FE-44E0-A4E0-11847A5F0E7B}" type="presOf" srcId="{B9E609EF-FB85-4CFE-865C-F255E8A16F07}" destId="{29AF822C-E3DD-40D0-B56C-535CCEF54A12}" srcOrd="0" destOrd="0" presId="urn:microsoft.com/office/officeart/2018/2/layout/IconVerticalSolidList"/>
    <dgm:cxn modelId="{9C6C5C27-EC2F-45E5-8158-8237F94AA040}" type="presOf" srcId="{8AA0E2B9-CE13-47AF-98B8-76A6E390C4D3}" destId="{1164E724-9784-4C3A-A7CB-BAD2646635E8}" srcOrd="0" destOrd="1" presId="urn:microsoft.com/office/officeart/2018/2/layout/IconVerticalSolidList"/>
    <dgm:cxn modelId="{F412063A-5DBD-46D2-B302-846A47CA8510}" srcId="{B9E609EF-FB85-4CFE-865C-F255E8A16F07}" destId="{111DE71C-21E8-4169-8037-B8BEE754995C}" srcOrd="0" destOrd="0" parTransId="{D1432A89-8F46-4C14-B524-007D092336AB}" sibTransId="{1EAF66BE-468A-4096-96DC-829272951BCD}"/>
    <dgm:cxn modelId="{0D16E03B-0BF6-4021-A60B-F61203DF1112}" srcId="{E5D07165-E7B0-481F-BD93-09E4F8D055E9}" destId="{AA0303CD-236F-4D28-B4CF-013879607C54}" srcOrd="0" destOrd="0" parTransId="{B3662710-E329-4A7B-A66A-FA27B7A67038}" sibTransId="{1E06CA5C-2ACC-4DF8-A432-EB81B51CC3EC}"/>
    <dgm:cxn modelId="{F6367965-3194-441F-82C6-DBFE1F2EF230}" type="presOf" srcId="{111DE71C-21E8-4169-8037-B8BEE754995C}" destId="{EBB7D3E6-E517-4392-8F5F-1EDC1B268064}" srcOrd="0" destOrd="0" presId="urn:microsoft.com/office/officeart/2018/2/layout/IconVerticalSolidList"/>
    <dgm:cxn modelId="{2E895E6B-738A-4E1A-99C3-5D36A17D9F31}" srcId="{E5D07165-E7B0-481F-BD93-09E4F8D055E9}" destId="{B9E609EF-FB85-4CFE-865C-F255E8A16F07}" srcOrd="2" destOrd="0" parTransId="{218414EE-704F-4F05-943F-BC80556F9F20}" sibTransId="{E46AD7F0-70FA-416F-A957-48B809193C2A}"/>
    <dgm:cxn modelId="{1BA5216D-BD0F-44E8-81A9-A2AD6B5504AB}" type="presOf" srcId="{5F7B6848-65A1-4BD6-B0C1-7AD2175D6C31}" destId="{EBB7D3E6-E517-4392-8F5F-1EDC1B268064}" srcOrd="0" destOrd="1" presId="urn:microsoft.com/office/officeart/2018/2/layout/IconVerticalSolidList"/>
    <dgm:cxn modelId="{7A7F6D90-4055-4DEA-AA35-431DE20BD330}" type="presOf" srcId="{EDECAFE1-F854-4A69-B0DF-166E232B5156}" destId="{418444F5-0763-4761-8768-8138B0E5F017}" srcOrd="0" destOrd="0" presId="urn:microsoft.com/office/officeart/2018/2/layout/IconVerticalSolidList"/>
    <dgm:cxn modelId="{7DB08699-5B86-42D2-BD7C-C786AE6F1D28}" srcId="{EDECAFE1-F854-4A69-B0DF-166E232B5156}" destId="{40D4712F-5B06-47E4-8830-382EF0C7DE73}" srcOrd="0" destOrd="0" parTransId="{B5D7BE77-8AAA-471A-A938-601372A98A40}" sibTransId="{9D2A72A3-8D9E-42C2-9CB9-A532A1C86305}"/>
    <dgm:cxn modelId="{BD06648A-7C8B-40DD-BCED-8CB3680BC73B}" srcId="{B9E609EF-FB85-4CFE-865C-F255E8A16F07}" destId="{5F7B6848-65A1-4BD6-B0C1-7AD2175D6C31}" srcOrd="1" destOrd="0" parTransId="{9F57B970-66AF-4B1E-B7EF-4E45A29372FC}" sibTransId="{B83E44C8-FCC2-4B93-8873-C9328F3EBE17}"/>
    <dgm:cxn modelId="{9029759B-139B-4C3C-8E09-6D7FE361D38C}" srcId="{E5D07165-E7B0-481F-BD93-09E4F8D055E9}" destId="{EDECAFE1-F854-4A69-B0DF-166E232B5156}" srcOrd="1" destOrd="0" parTransId="{F421BC2C-1EF7-46BD-A56D-DE93E5CD5C85}" sibTransId="{1C950C0F-5E0D-4A86-B02E-B9C69F178238}"/>
    <dgm:cxn modelId="{504F80F6-D3AA-4E76-A404-B6AFF14AAA24}" type="presOf" srcId="{E5D07165-E7B0-481F-BD93-09E4F8D055E9}" destId="{F27BDC67-7F0E-4257-ACBD-25ED0D66E18F}" srcOrd="0" destOrd="0" presId="urn:microsoft.com/office/officeart/2018/2/layout/IconVerticalSolidList"/>
    <dgm:cxn modelId="{86FA69F8-1466-4774-98D4-0B2F14E6328E}" type="presOf" srcId="{40D4712F-5B06-47E4-8830-382EF0C7DE73}" destId="{1164E724-9784-4C3A-A7CB-BAD2646635E8}" srcOrd="0" destOrd="0" presId="urn:microsoft.com/office/officeart/2018/2/layout/IconVerticalSolidList"/>
    <dgm:cxn modelId="{4153B0C5-54A8-470C-BE4A-430DB4E47AA9}" type="presParOf" srcId="{F27BDC67-7F0E-4257-ACBD-25ED0D66E18F}" destId="{DD028DA7-DD64-47CF-B602-EE1A0B13528B}" srcOrd="0" destOrd="0" presId="urn:microsoft.com/office/officeart/2018/2/layout/IconVerticalSolidList"/>
    <dgm:cxn modelId="{3B13001C-D204-4903-9CEE-BB3CD3116ABF}" type="presParOf" srcId="{DD028DA7-DD64-47CF-B602-EE1A0B13528B}" destId="{FCAD17CD-8D82-4747-B6E8-915AC1EE5384}" srcOrd="0" destOrd="0" presId="urn:microsoft.com/office/officeart/2018/2/layout/IconVerticalSolidList"/>
    <dgm:cxn modelId="{33CDFF1F-8268-42C1-B3DC-9BD1F26D0CD2}" type="presParOf" srcId="{DD028DA7-DD64-47CF-B602-EE1A0B13528B}" destId="{81426F56-4188-41B9-BF8E-0C186DE7F4DB}" srcOrd="1" destOrd="0" presId="urn:microsoft.com/office/officeart/2018/2/layout/IconVerticalSolidList"/>
    <dgm:cxn modelId="{5DFDB802-8EFF-4627-9F91-B955B80E3FC9}" type="presParOf" srcId="{DD028DA7-DD64-47CF-B602-EE1A0B13528B}" destId="{5BBB10F1-3AD7-47CF-9D72-ED61652C31F4}" srcOrd="2" destOrd="0" presId="urn:microsoft.com/office/officeart/2018/2/layout/IconVerticalSolidList"/>
    <dgm:cxn modelId="{EFA09637-8F17-4D1B-ACCD-114B1458FC15}" type="presParOf" srcId="{DD028DA7-DD64-47CF-B602-EE1A0B13528B}" destId="{2DA19590-E248-4B15-8582-D656066D963A}" srcOrd="3" destOrd="0" presId="urn:microsoft.com/office/officeart/2018/2/layout/IconVerticalSolidList"/>
    <dgm:cxn modelId="{8D5726B2-0B8F-41DA-AFE7-F6638568580B}" type="presParOf" srcId="{F27BDC67-7F0E-4257-ACBD-25ED0D66E18F}" destId="{8A43D0E4-8081-4BB6-AB22-48BFF553D261}" srcOrd="1" destOrd="0" presId="urn:microsoft.com/office/officeart/2018/2/layout/IconVerticalSolidList"/>
    <dgm:cxn modelId="{BF34C218-1DB2-4C7E-848B-185F8AFA24B7}" type="presParOf" srcId="{F27BDC67-7F0E-4257-ACBD-25ED0D66E18F}" destId="{E4D1AB29-84CC-4C43-8899-92F124FF537A}" srcOrd="2" destOrd="0" presId="urn:microsoft.com/office/officeart/2018/2/layout/IconVerticalSolidList"/>
    <dgm:cxn modelId="{C82B5BBA-44B1-42E7-A60B-353FFC69359D}" type="presParOf" srcId="{E4D1AB29-84CC-4C43-8899-92F124FF537A}" destId="{2BDCF155-B174-4B1E-BD0D-AFCF80271CCF}" srcOrd="0" destOrd="0" presId="urn:microsoft.com/office/officeart/2018/2/layout/IconVerticalSolidList"/>
    <dgm:cxn modelId="{E8648649-94C1-4D22-888B-A2FFDDBE5BB9}" type="presParOf" srcId="{E4D1AB29-84CC-4C43-8899-92F124FF537A}" destId="{999D2668-49CE-4343-AC5C-24F1B4AFB7A2}" srcOrd="1" destOrd="0" presId="urn:microsoft.com/office/officeart/2018/2/layout/IconVerticalSolidList"/>
    <dgm:cxn modelId="{325ABBDD-7079-452B-8FA7-98F0479F5F6C}" type="presParOf" srcId="{E4D1AB29-84CC-4C43-8899-92F124FF537A}" destId="{5FE152FD-AE73-4D67-9F72-CDBDB933BF73}" srcOrd="2" destOrd="0" presId="urn:microsoft.com/office/officeart/2018/2/layout/IconVerticalSolidList"/>
    <dgm:cxn modelId="{7F8F5F92-8764-4972-8251-C294FD6FC033}" type="presParOf" srcId="{E4D1AB29-84CC-4C43-8899-92F124FF537A}" destId="{418444F5-0763-4761-8768-8138B0E5F017}" srcOrd="3" destOrd="0" presId="urn:microsoft.com/office/officeart/2018/2/layout/IconVerticalSolidList"/>
    <dgm:cxn modelId="{96921A83-F23E-4EA7-B0CC-B3467CD66682}" type="presParOf" srcId="{E4D1AB29-84CC-4C43-8899-92F124FF537A}" destId="{1164E724-9784-4C3A-A7CB-BAD2646635E8}" srcOrd="4" destOrd="0" presId="urn:microsoft.com/office/officeart/2018/2/layout/IconVerticalSolidList"/>
    <dgm:cxn modelId="{09CE5A11-CD9C-49F9-A9D0-10B6CA2D9352}" type="presParOf" srcId="{F27BDC67-7F0E-4257-ACBD-25ED0D66E18F}" destId="{8AFCC252-9A6C-49CA-A5AB-C86569D87ACA}" srcOrd="3" destOrd="0" presId="urn:microsoft.com/office/officeart/2018/2/layout/IconVerticalSolidList"/>
    <dgm:cxn modelId="{CCB9E125-29DF-4F57-968C-733F48350D8B}" type="presParOf" srcId="{F27BDC67-7F0E-4257-ACBD-25ED0D66E18F}" destId="{50A6A6FD-7B4C-4466-BE3F-2EDE1C7CA137}" srcOrd="4" destOrd="0" presId="urn:microsoft.com/office/officeart/2018/2/layout/IconVerticalSolidList"/>
    <dgm:cxn modelId="{A2C865FE-C103-4AA5-9E5D-5C961DE75B43}" type="presParOf" srcId="{50A6A6FD-7B4C-4466-BE3F-2EDE1C7CA137}" destId="{0D076DC5-CD5E-450A-B110-092E0758C029}" srcOrd="0" destOrd="0" presId="urn:microsoft.com/office/officeart/2018/2/layout/IconVerticalSolidList"/>
    <dgm:cxn modelId="{928C238F-BEEF-4945-970C-F31284CF81BC}" type="presParOf" srcId="{50A6A6FD-7B4C-4466-BE3F-2EDE1C7CA137}" destId="{AB29C325-F2FA-4D7B-9C25-B09864BA1D6A}" srcOrd="1" destOrd="0" presId="urn:microsoft.com/office/officeart/2018/2/layout/IconVerticalSolidList"/>
    <dgm:cxn modelId="{72DCD03E-5914-46B0-AA37-7361DFB6C0F9}" type="presParOf" srcId="{50A6A6FD-7B4C-4466-BE3F-2EDE1C7CA137}" destId="{66D6C079-4DB7-49FA-BFEC-48107CA09BDD}" srcOrd="2" destOrd="0" presId="urn:microsoft.com/office/officeart/2018/2/layout/IconVerticalSolidList"/>
    <dgm:cxn modelId="{33D48C36-7079-4D59-BDDD-D55D12E186A6}" type="presParOf" srcId="{50A6A6FD-7B4C-4466-BE3F-2EDE1C7CA137}" destId="{29AF822C-E3DD-40D0-B56C-535CCEF54A12}" srcOrd="3" destOrd="0" presId="urn:microsoft.com/office/officeart/2018/2/layout/IconVerticalSolidList"/>
    <dgm:cxn modelId="{AB68DF69-FA78-4D27-84D6-8DC4B576FA9A}" type="presParOf" srcId="{50A6A6FD-7B4C-4466-BE3F-2EDE1C7CA137}" destId="{EBB7D3E6-E517-4392-8F5F-1EDC1B26806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75D34E-B963-4F68-B00B-2C2DF60032A2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DD597B6-354F-4D9F-9E54-70E340CE5BD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We have user applications based off Haystack models</a:t>
          </a:r>
        </a:p>
      </dgm:t>
    </dgm:pt>
    <dgm:pt modelId="{6B6F8F77-D76C-4720-9534-1A8B35A68F7F}" type="parTrans" cxnId="{D757C829-A126-448D-A092-DAD86E91F155}">
      <dgm:prSet/>
      <dgm:spPr/>
      <dgm:t>
        <a:bodyPr/>
        <a:lstStyle/>
        <a:p>
          <a:endParaRPr lang="en-US"/>
        </a:p>
      </dgm:t>
    </dgm:pt>
    <dgm:pt modelId="{A08F809A-F28C-460E-810D-6ED068197B28}" type="sibTrans" cxnId="{D757C829-A126-448D-A092-DAD86E91F155}">
      <dgm:prSet/>
      <dgm:spPr/>
      <dgm:t>
        <a:bodyPr/>
        <a:lstStyle/>
        <a:p>
          <a:endParaRPr lang="en-US"/>
        </a:p>
      </dgm:t>
    </dgm:pt>
    <dgm:pt modelId="{D4D4DBCC-A9A7-4E42-A6AB-1CD247DF6EE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An equipment is connected that does not match any existing model mapping</a:t>
          </a:r>
        </a:p>
      </dgm:t>
    </dgm:pt>
    <dgm:pt modelId="{42070EDB-A78E-44FF-8779-772788E60080}" type="parTrans" cxnId="{B9772B0A-68A0-4B8B-922E-521D286EFDA7}">
      <dgm:prSet/>
      <dgm:spPr/>
      <dgm:t>
        <a:bodyPr/>
        <a:lstStyle/>
        <a:p>
          <a:endParaRPr lang="en-US"/>
        </a:p>
      </dgm:t>
    </dgm:pt>
    <dgm:pt modelId="{05818453-AD84-4228-A2CB-5EEB40637417}" type="sibTrans" cxnId="{B9772B0A-68A0-4B8B-922E-521D286EFDA7}">
      <dgm:prSet/>
      <dgm:spPr/>
      <dgm:t>
        <a:bodyPr/>
        <a:lstStyle/>
        <a:p>
          <a:endParaRPr lang="en-US"/>
        </a:p>
      </dgm:t>
    </dgm:pt>
    <dgm:pt modelId="{485C8969-7253-4BDE-9692-959C9C8275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Native model will be created automatically </a:t>
          </a:r>
        </a:p>
      </dgm:t>
    </dgm:pt>
    <dgm:pt modelId="{BED5509F-296F-4862-840C-C5F92EA15C2B}" type="parTrans" cxnId="{6C34BC17-DE66-46A4-B5C5-F52152FF2953}">
      <dgm:prSet/>
      <dgm:spPr/>
      <dgm:t>
        <a:bodyPr/>
        <a:lstStyle/>
        <a:p>
          <a:endParaRPr lang="en-US"/>
        </a:p>
      </dgm:t>
    </dgm:pt>
    <dgm:pt modelId="{4DAE3B4B-F9AF-4662-AD17-9C853C86461D}" type="sibTrans" cxnId="{6C34BC17-DE66-46A4-B5C5-F52152FF2953}">
      <dgm:prSet/>
      <dgm:spPr/>
      <dgm:t>
        <a:bodyPr/>
        <a:lstStyle/>
        <a:p>
          <a:endParaRPr lang="en-US"/>
        </a:p>
      </dgm:t>
    </dgm:pt>
    <dgm:pt modelId="{A74F7B92-85FA-4F09-9E74-A39FDFD7A8F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Association between this new native model to the Haystack model will be done</a:t>
          </a:r>
        </a:p>
      </dgm:t>
    </dgm:pt>
    <dgm:pt modelId="{48B67F9F-57DD-43E4-A8CA-4EBB42A51ABB}" type="parTrans" cxnId="{D081A2BB-1A5E-4EE5-85FE-1033DB33F798}">
      <dgm:prSet/>
      <dgm:spPr/>
      <dgm:t>
        <a:bodyPr/>
        <a:lstStyle/>
        <a:p>
          <a:endParaRPr lang="en-US"/>
        </a:p>
      </dgm:t>
    </dgm:pt>
    <dgm:pt modelId="{7CE3FBEC-5462-404A-97E5-9727650603D3}" type="sibTrans" cxnId="{D081A2BB-1A5E-4EE5-85FE-1033DB33F798}">
      <dgm:prSet/>
      <dgm:spPr/>
      <dgm:t>
        <a:bodyPr/>
        <a:lstStyle/>
        <a:p>
          <a:endParaRPr lang="en-US"/>
        </a:p>
      </dgm:t>
    </dgm:pt>
    <dgm:pt modelId="{8D8EF7B6-C8CE-45E9-A927-1D74F0DEBE9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The Equipment will be fully functional in user applications</a:t>
          </a:r>
        </a:p>
      </dgm:t>
    </dgm:pt>
    <dgm:pt modelId="{6C9F91A8-C154-460B-B0C2-17791995D89F}" type="parTrans" cxnId="{F8B0E23E-3CF0-4BEA-945A-1ED394D2E3E7}">
      <dgm:prSet/>
      <dgm:spPr/>
      <dgm:t>
        <a:bodyPr/>
        <a:lstStyle/>
        <a:p>
          <a:endParaRPr lang="en-US"/>
        </a:p>
      </dgm:t>
    </dgm:pt>
    <dgm:pt modelId="{651AB91E-D496-4842-9CC9-410C2A5A7780}" type="sibTrans" cxnId="{F8B0E23E-3CF0-4BEA-945A-1ED394D2E3E7}">
      <dgm:prSet/>
      <dgm:spPr/>
      <dgm:t>
        <a:bodyPr/>
        <a:lstStyle/>
        <a:p>
          <a:endParaRPr lang="en-US"/>
        </a:p>
      </dgm:t>
    </dgm:pt>
    <dgm:pt modelId="{6BBC8E16-6C33-40EF-902C-45ABA3D032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History is stored even if we do not yet have a Haystack model for an equipment</a:t>
          </a:r>
        </a:p>
      </dgm:t>
    </dgm:pt>
    <dgm:pt modelId="{CAD28287-9F6E-4D14-AE3F-7ACA128E56F8}" type="parTrans" cxnId="{59C80E2F-D3A0-4192-B24A-F925EDA211AF}">
      <dgm:prSet/>
      <dgm:spPr/>
      <dgm:t>
        <a:bodyPr/>
        <a:lstStyle/>
        <a:p>
          <a:endParaRPr lang="en-US"/>
        </a:p>
      </dgm:t>
    </dgm:pt>
    <dgm:pt modelId="{8C499B7A-C971-48F0-90BD-84D420F3CC9C}" type="sibTrans" cxnId="{59C80E2F-D3A0-4192-B24A-F925EDA211AF}">
      <dgm:prSet/>
      <dgm:spPr/>
      <dgm:t>
        <a:bodyPr/>
        <a:lstStyle/>
        <a:p>
          <a:endParaRPr lang="en-US"/>
        </a:p>
      </dgm:t>
    </dgm:pt>
    <dgm:pt modelId="{4ECFC94D-F8C5-4355-8ADD-C89B5866E5D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Haystack model is referential and will work for data sent before it was created</a:t>
          </a:r>
        </a:p>
      </dgm:t>
    </dgm:pt>
    <dgm:pt modelId="{543319BE-46C7-4A64-9CF3-A3BBCCFEA7AA}" type="parTrans" cxnId="{10278ACE-03EA-4933-BAB0-5F546D1C5532}">
      <dgm:prSet/>
      <dgm:spPr/>
      <dgm:t>
        <a:bodyPr/>
        <a:lstStyle/>
        <a:p>
          <a:endParaRPr lang="en-US"/>
        </a:p>
      </dgm:t>
    </dgm:pt>
    <dgm:pt modelId="{7BAB8B47-29B5-41F4-9FA7-3B118A26206D}" type="sibTrans" cxnId="{10278ACE-03EA-4933-BAB0-5F546D1C5532}">
      <dgm:prSet/>
      <dgm:spPr/>
      <dgm:t>
        <a:bodyPr/>
        <a:lstStyle/>
        <a:p>
          <a:endParaRPr lang="en-US"/>
        </a:p>
      </dgm:t>
    </dgm:pt>
    <dgm:pt modelId="{5EDD5CC7-09B9-4D1A-A075-A4DE9B28202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Haystack model will be automatic for all future equipment with the same native model </a:t>
          </a:r>
        </a:p>
      </dgm:t>
    </dgm:pt>
    <dgm:pt modelId="{DD711EB2-9BF8-471A-8167-2D84BD79BA0A}" type="parTrans" cxnId="{E48264A0-4075-41E3-92DC-2CD08E4E843D}">
      <dgm:prSet/>
      <dgm:spPr/>
      <dgm:t>
        <a:bodyPr/>
        <a:lstStyle/>
        <a:p>
          <a:endParaRPr lang="en-US"/>
        </a:p>
      </dgm:t>
    </dgm:pt>
    <dgm:pt modelId="{CF4BF45D-BE6F-430C-9453-A3ABA320F14C}" type="sibTrans" cxnId="{E48264A0-4075-41E3-92DC-2CD08E4E843D}">
      <dgm:prSet/>
      <dgm:spPr/>
      <dgm:t>
        <a:bodyPr/>
        <a:lstStyle/>
        <a:p>
          <a:endParaRPr lang="en-US"/>
        </a:p>
      </dgm:t>
    </dgm:pt>
    <dgm:pt modelId="{73B42F6B-A3C2-4760-B522-213DEC3833A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Pages and functionality based on Haystack Models</a:t>
          </a:r>
        </a:p>
      </dgm:t>
    </dgm:pt>
    <dgm:pt modelId="{433F0F8D-BE4F-4886-A016-00BD42DD1097}" type="parTrans" cxnId="{0929657E-444B-46D0-AEDA-7025535C9ED8}">
      <dgm:prSet/>
      <dgm:spPr/>
      <dgm:t>
        <a:bodyPr/>
        <a:lstStyle/>
        <a:p>
          <a:endParaRPr lang="en-US"/>
        </a:p>
      </dgm:t>
    </dgm:pt>
    <dgm:pt modelId="{866071B3-21E3-4E75-8629-139D8E8C06AF}" type="sibTrans" cxnId="{0929657E-444B-46D0-AEDA-7025535C9ED8}">
      <dgm:prSet/>
      <dgm:spPr/>
      <dgm:t>
        <a:bodyPr/>
        <a:lstStyle/>
        <a:p>
          <a:endParaRPr lang="en-US"/>
        </a:p>
      </dgm:t>
    </dgm:pt>
    <dgm:pt modelId="{98AB4C42-9326-4B4F-825E-722B5EEEAB7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Users do not need to understand native models of equipment to work with equipment</a:t>
          </a:r>
        </a:p>
      </dgm:t>
    </dgm:pt>
    <dgm:pt modelId="{262A6502-403A-4570-843A-852E520F61EF}" type="parTrans" cxnId="{743C2783-67A2-4DE1-8824-DA57A3A1ACAD}">
      <dgm:prSet/>
      <dgm:spPr/>
      <dgm:t>
        <a:bodyPr/>
        <a:lstStyle/>
        <a:p>
          <a:endParaRPr lang="en-US"/>
        </a:p>
      </dgm:t>
    </dgm:pt>
    <dgm:pt modelId="{824A57BF-6EE8-4C07-B11A-7CFFF0C8E027}" type="sibTrans" cxnId="{743C2783-67A2-4DE1-8824-DA57A3A1ACAD}">
      <dgm:prSet/>
      <dgm:spPr/>
      <dgm:t>
        <a:bodyPr/>
        <a:lstStyle/>
        <a:p>
          <a:endParaRPr lang="en-US"/>
        </a:p>
      </dgm:t>
    </dgm:pt>
    <dgm:pt modelId="{4ABB2A40-F876-470A-B2B8-9D3DDD26314C}" type="pres">
      <dgm:prSet presAssocID="{2475D34E-B963-4F68-B00B-2C2DF60032A2}" presName="root" presStyleCnt="0">
        <dgm:presLayoutVars>
          <dgm:dir/>
          <dgm:resizeHandles val="exact"/>
        </dgm:presLayoutVars>
      </dgm:prSet>
      <dgm:spPr/>
    </dgm:pt>
    <dgm:pt modelId="{4ECF0906-14B5-4007-9CE0-E1A2FFAB44F3}" type="pres">
      <dgm:prSet presAssocID="{DDD597B6-354F-4D9F-9E54-70E340CE5BD1}" presName="compNode" presStyleCnt="0"/>
      <dgm:spPr/>
    </dgm:pt>
    <dgm:pt modelId="{9C40CACD-09BA-499B-BC3E-196C24E03B33}" type="pres">
      <dgm:prSet presAssocID="{DDD597B6-354F-4D9F-9E54-70E340CE5BD1}" presName="iconRect" presStyleLbl="node1" presStyleIdx="0" presStyleCnt="3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6B9E70C7-04C2-4865-864B-FB765278B275}" type="pres">
      <dgm:prSet presAssocID="{DDD597B6-354F-4D9F-9E54-70E340CE5BD1}" presName="iconSpace" presStyleCnt="0"/>
      <dgm:spPr/>
    </dgm:pt>
    <dgm:pt modelId="{84933BF0-E2B7-4447-8324-BA49E0759DE1}" type="pres">
      <dgm:prSet presAssocID="{DDD597B6-354F-4D9F-9E54-70E340CE5BD1}" presName="parTx" presStyleLbl="revTx" presStyleIdx="0" presStyleCnt="6">
        <dgm:presLayoutVars>
          <dgm:chMax val="0"/>
          <dgm:chPref val="0"/>
        </dgm:presLayoutVars>
      </dgm:prSet>
      <dgm:spPr/>
    </dgm:pt>
    <dgm:pt modelId="{A89FE7D4-2667-4C9A-87F4-21782088F3B9}" type="pres">
      <dgm:prSet presAssocID="{DDD597B6-354F-4D9F-9E54-70E340CE5BD1}" presName="txSpace" presStyleCnt="0"/>
      <dgm:spPr/>
    </dgm:pt>
    <dgm:pt modelId="{268B22B0-2F22-48D5-9107-274E748B7F0C}" type="pres">
      <dgm:prSet presAssocID="{DDD597B6-354F-4D9F-9E54-70E340CE5BD1}" presName="desTx" presStyleLbl="revTx" presStyleIdx="1" presStyleCnt="6">
        <dgm:presLayoutVars/>
      </dgm:prSet>
      <dgm:spPr/>
    </dgm:pt>
    <dgm:pt modelId="{C6A6B353-DD50-4B4A-8E07-4FA8D37D1711}" type="pres">
      <dgm:prSet presAssocID="{A08F809A-F28C-460E-810D-6ED068197B28}" presName="sibTrans" presStyleCnt="0"/>
      <dgm:spPr/>
    </dgm:pt>
    <dgm:pt modelId="{2F0035FA-F554-449B-A0AC-BDAA43049BA9}" type="pres">
      <dgm:prSet presAssocID="{D4D4DBCC-A9A7-4E42-A6AB-1CD247DF6EE8}" presName="compNode" presStyleCnt="0"/>
      <dgm:spPr/>
    </dgm:pt>
    <dgm:pt modelId="{8AE506AE-34CD-452F-BA5E-9085EDEC891D}" type="pres">
      <dgm:prSet presAssocID="{D4D4DBCC-A9A7-4E42-A6AB-1CD247DF6EE8}" presName="iconRect" presStyleLbl="node1" presStyleIdx="1" presStyleCnt="3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94525C3C-3532-43B3-8400-F0963A8619FE}" type="pres">
      <dgm:prSet presAssocID="{D4D4DBCC-A9A7-4E42-A6AB-1CD247DF6EE8}" presName="iconSpace" presStyleCnt="0"/>
      <dgm:spPr/>
    </dgm:pt>
    <dgm:pt modelId="{BE47CCB0-CC23-477D-B5C1-514E3CDA32E8}" type="pres">
      <dgm:prSet presAssocID="{D4D4DBCC-A9A7-4E42-A6AB-1CD247DF6EE8}" presName="parTx" presStyleLbl="revTx" presStyleIdx="2" presStyleCnt="6">
        <dgm:presLayoutVars>
          <dgm:chMax val="0"/>
          <dgm:chPref val="0"/>
        </dgm:presLayoutVars>
      </dgm:prSet>
      <dgm:spPr/>
    </dgm:pt>
    <dgm:pt modelId="{270FCC8E-1259-4BD2-B1D5-284D14987DCC}" type="pres">
      <dgm:prSet presAssocID="{D4D4DBCC-A9A7-4E42-A6AB-1CD247DF6EE8}" presName="txSpace" presStyleCnt="0"/>
      <dgm:spPr/>
    </dgm:pt>
    <dgm:pt modelId="{1947B254-E7EF-4722-A258-FB780BD668D0}" type="pres">
      <dgm:prSet presAssocID="{D4D4DBCC-A9A7-4E42-A6AB-1CD247DF6EE8}" presName="desTx" presStyleLbl="revTx" presStyleIdx="3" presStyleCnt="6">
        <dgm:presLayoutVars/>
      </dgm:prSet>
      <dgm:spPr/>
    </dgm:pt>
    <dgm:pt modelId="{C8BF098F-B3DF-4462-8E97-377BE1A44810}" type="pres">
      <dgm:prSet presAssocID="{05818453-AD84-4228-A2CB-5EEB40637417}" presName="sibTrans" presStyleCnt="0"/>
      <dgm:spPr/>
    </dgm:pt>
    <dgm:pt modelId="{689AE7BB-7D02-4C06-A50F-FAB55AE9AA71}" type="pres">
      <dgm:prSet presAssocID="{8D8EF7B6-C8CE-45E9-A927-1D74F0DEBE9C}" presName="compNode" presStyleCnt="0"/>
      <dgm:spPr/>
    </dgm:pt>
    <dgm:pt modelId="{14EABB89-F176-4694-8951-D8973D349BB3}" type="pres">
      <dgm:prSet presAssocID="{8D8EF7B6-C8CE-45E9-A927-1D74F0DEBE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pply And Demand with solid fill"/>
        </a:ext>
      </dgm:extLst>
    </dgm:pt>
    <dgm:pt modelId="{84BCA9C0-18AC-4942-805F-131D0625F026}" type="pres">
      <dgm:prSet presAssocID="{8D8EF7B6-C8CE-45E9-A927-1D74F0DEBE9C}" presName="iconSpace" presStyleCnt="0"/>
      <dgm:spPr/>
    </dgm:pt>
    <dgm:pt modelId="{799A767A-F447-49C7-B7AE-BFBAE15653AF}" type="pres">
      <dgm:prSet presAssocID="{8D8EF7B6-C8CE-45E9-A927-1D74F0DEBE9C}" presName="parTx" presStyleLbl="revTx" presStyleIdx="4" presStyleCnt="6">
        <dgm:presLayoutVars>
          <dgm:chMax val="0"/>
          <dgm:chPref val="0"/>
        </dgm:presLayoutVars>
      </dgm:prSet>
      <dgm:spPr/>
    </dgm:pt>
    <dgm:pt modelId="{0B502626-A61D-4879-9FA3-A9122EB31E88}" type="pres">
      <dgm:prSet presAssocID="{8D8EF7B6-C8CE-45E9-A927-1D74F0DEBE9C}" presName="txSpace" presStyleCnt="0"/>
      <dgm:spPr/>
    </dgm:pt>
    <dgm:pt modelId="{0754A16E-6E88-4B95-BC78-572909FDE361}" type="pres">
      <dgm:prSet presAssocID="{8D8EF7B6-C8CE-45E9-A927-1D74F0DEBE9C}" presName="desTx" presStyleLbl="revTx" presStyleIdx="5" presStyleCnt="6">
        <dgm:presLayoutVars/>
      </dgm:prSet>
      <dgm:spPr/>
    </dgm:pt>
  </dgm:ptLst>
  <dgm:cxnLst>
    <dgm:cxn modelId="{B9772B0A-68A0-4B8B-922E-521D286EFDA7}" srcId="{2475D34E-B963-4F68-B00B-2C2DF60032A2}" destId="{D4D4DBCC-A9A7-4E42-A6AB-1CD247DF6EE8}" srcOrd="1" destOrd="0" parTransId="{42070EDB-A78E-44FF-8779-772788E60080}" sibTransId="{05818453-AD84-4228-A2CB-5EEB40637417}"/>
    <dgm:cxn modelId="{6C34BC17-DE66-46A4-B5C5-F52152FF2953}" srcId="{D4D4DBCC-A9A7-4E42-A6AB-1CD247DF6EE8}" destId="{485C8969-7253-4BDE-9692-959C9C827505}" srcOrd="0" destOrd="0" parTransId="{BED5509F-296F-4862-840C-C5F92EA15C2B}" sibTransId="{4DAE3B4B-F9AF-4662-AD17-9C853C86461D}"/>
    <dgm:cxn modelId="{D757C829-A126-448D-A092-DAD86E91F155}" srcId="{2475D34E-B963-4F68-B00B-2C2DF60032A2}" destId="{DDD597B6-354F-4D9F-9E54-70E340CE5BD1}" srcOrd="0" destOrd="0" parTransId="{6B6F8F77-D76C-4720-9534-1A8B35A68F7F}" sibTransId="{A08F809A-F28C-460E-810D-6ED068197B28}"/>
    <dgm:cxn modelId="{59C80E2F-D3A0-4192-B24A-F925EDA211AF}" srcId="{8D8EF7B6-C8CE-45E9-A927-1D74F0DEBE9C}" destId="{6BBC8E16-6C33-40EF-902C-45ABA3D032FA}" srcOrd="0" destOrd="0" parTransId="{CAD28287-9F6E-4D14-AE3F-7ACA128E56F8}" sibTransId="{8C499B7A-C971-48F0-90BD-84D420F3CC9C}"/>
    <dgm:cxn modelId="{10E18A36-27BA-4EA9-8898-C4F95E201B71}" type="presOf" srcId="{D4D4DBCC-A9A7-4E42-A6AB-1CD247DF6EE8}" destId="{BE47CCB0-CC23-477D-B5C1-514E3CDA32E8}" srcOrd="0" destOrd="0" presId="urn:microsoft.com/office/officeart/2018/2/layout/IconLabelDescriptionList"/>
    <dgm:cxn modelId="{F89F8F39-FDB1-43A0-BD32-51936985DA07}" type="presOf" srcId="{4ECFC94D-F8C5-4355-8ADD-C89B5866E5DF}" destId="{0754A16E-6E88-4B95-BC78-572909FDE361}" srcOrd="0" destOrd="1" presId="urn:microsoft.com/office/officeart/2018/2/layout/IconLabelDescriptionList"/>
    <dgm:cxn modelId="{F8B0E23E-3CF0-4BEA-945A-1ED394D2E3E7}" srcId="{2475D34E-B963-4F68-B00B-2C2DF60032A2}" destId="{8D8EF7B6-C8CE-45E9-A927-1D74F0DEBE9C}" srcOrd="2" destOrd="0" parTransId="{6C9F91A8-C154-460B-B0C2-17791995D89F}" sibTransId="{651AB91E-D496-4842-9CC9-410C2A5A7780}"/>
    <dgm:cxn modelId="{7F23E667-00C3-4FBD-90A1-D59851C3729A}" type="presOf" srcId="{2475D34E-B963-4F68-B00B-2C2DF60032A2}" destId="{4ABB2A40-F876-470A-B2B8-9D3DDD26314C}" srcOrd="0" destOrd="0" presId="urn:microsoft.com/office/officeart/2018/2/layout/IconLabelDescriptionList"/>
    <dgm:cxn modelId="{0929657E-444B-46D0-AEDA-7025535C9ED8}" srcId="{DDD597B6-354F-4D9F-9E54-70E340CE5BD1}" destId="{73B42F6B-A3C2-4760-B522-213DEC3833A9}" srcOrd="0" destOrd="0" parTransId="{433F0F8D-BE4F-4886-A016-00BD42DD1097}" sibTransId="{866071B3-21E3-4E75-8629-139D8E8C06AF}"/>
    <dgm:cxn modelId="{743C2783-67A2-4DE1-8824-DA57A3A1ACAD}" srcId="{DDD597B6-354F-4D9F-9E54-70E340CE5BD1}" destId="{98AB4C42-9326-4B4F-825E-722B5EEEAB7B}" srcOrd="1" destOrd="0" parTransId="{262A6502-403A-4570-843A-852E520F61EF}" sibTransId="{824A57BF-6EE8-4C07-B11A-7CFFF0C8E027}"/>
    <dgm:cxn modelId="{D9AB2892-01B8-48EB-988E-B46B0F984EC9}" type="presOf" srcId="{A74F7B92-85FA-4F09-9E74-A39FDFD7A8F2}" destId="{1947B254-E7EF-4722-A258-FB780BD668D0}" srcOrd="0" destOrd="1" presId="urn:microsoft.com/office/officeart/2018/2/layout/IconLabelDescriptionList"/>
    <dgm:cxn modelId="{434F0D8A-A20E-4F6F-991A-C147EBD87D5A}" type="presOf" srcId="{6BBC8E16-6C33-40EF-902C-45ABA3D032FA}" destId="{0754A16E-6E88-4B95-BC78-572909FDE361}" srcOrd="0" destOrd="0" presId="urn:microsoft.com/office/officeart/2018/2/layout/IconLabelDescriptionList"/>
    <dgm:cxn modelId="{E48264A0-4075-41E3-92DC-2CD08E4E843D}" srcId="{8D8EF7B6-C8CE-45E9-A927-1D74F0DEBE9C}" destId="{5EDD5CC7-09B9-4D1A-A075-A4DE9B28202F}" srcOrd="2" destOrd="0" parTransId="{DD711EB2-9BF8-471A-8167-2D84BD79BA0A}" sibTransId="{CF4BF45D-BE6F-430C-9453-A3ABA320F14C}"/>
    <dgm:cxn modelId="{08BC80A7-5297-49E9-BAE6-DCCFF7D591CC}" type="presOf" srcId="{98AB4C42-9326-4B4F-825E-722B5EEEAB7B}" destId="{268B22B0-2F22-48D5-9107-274E748B7F0C}" srcOrd="0" destOrd="1" presId="urn:microsoft.com/office/officeart/2018/2/layout/IconLabelDescriptionList"/>
    <dgm:cxn modelId="{D61D6DAB-975A-471F-96D2-D37B00291C47}" type="presOf" srcId="{485C8969-7253-4BDE-9692-959C9C827505}" destId="{1947B254-E7EF-4722-A258-FB780BD668D0}" srcOrd="0" destOrd="0" presId="urn:microsoft.com/office/officeart/2018/2/layout/IconLabelDescriptionList"/>
    <dgm:cxn modelId="{7AC93AB0-EFB7-4F58-B11A-BEBB4766E320}" type="presOf" srcId="{8D8EF7B6-C8CE-45E9-A927-1D74F0DEBE9C}" destId="{799A767A-F447-49C7-B7AE-BFBAE15653AF}" srcOrd="0" destOrd="0" presId="urn:microsoft.com/office/officeart/2018/2/layout/IconLabelDescriptionList"/>
    <dgm:cxn modelId="{0ADE5AB8-E32D-49FE-A626-CAE27C2BC06B}" type="presOf" srcId="{DDD597B6-354F-4D9F-9E54-70E340CE5BD1}" destId="{84933BF0-E2B7-4447-8324-BA49E0759DE1}" srcOrd="0" destOrd="0" presId="urn:microsoft.com/office/officeart/2018/2/layout/IconLabelDescriptionList"/>
    <dgm:cxn modelId="{D081A2BB-1A5E-4EE5-85FE-1033DB33F798}" srcId="{D4D4DBCC-A9A7-4E42-A6AB-1CD247DF6EE8}" destId="{A74F7B92-85FA-4F09-9E74-A39FDFD7A8F2}" srcOrd="1" destOrd="0" parTransId="{48B67F9F-57DD-43E4-A8CA-4EBB42A51ABB}" sibTransId="{7CE3FBEC-5462-404A-97E5-9727650603D3}"/>
    <dgm:cxn modelId="{148D95BC-F866-467E-91A7-63056B6E6FBC}" type="presOf" srcId="{73B42F6B-A3C2-4760-B522-213DEC3833A9}" destId="{268B22B0-2F22-48D5-9107-274E748B7F0C}" srcOrd="0" destOrd="0" presId="urn:microsoft.com/office/officeart/2018/2/layout/IconLabelDescriptionList"/>
    <dgm:cxn modelId="{5B5015C0-F3E6-4B7D-957F-4208D80BD43A}" type="presOf" srcId="{5EDD5CC7-09B9-4D1A-A075-A4DE9B28202F}" destId="{0754A16E-6E88-4B95-BC78-572909FDE361}" srcOrd="0" destOrd="2" presId="urn:microsoft.com/office/officeart/2018/2/layout/IconLabelDescriptionList"/>
    <dgm:cxn modelId="{10278ACE-03EA-4933-BAB0-5F546D1C5532}" srcId="{8D8EF7B6-C8CE-45E9-A927-1D74F0DEBE9C}" destId="{4ECFC94D-F8C5-4355-8ADD-C89B5866E5DF}" srcOrd="1" destOrd="0" parTransId="{543319BE-46C7-4A64-9CF3-A3BBCCFEA7AA}" sibTransId="{7BAB8B47-29B5-41F4-9FA7-3B118A26206D}"/>
    <dgm:cxn modelId="{7DB92FB3-D8AE-48E3-9F0B-F434F68DB022}" type="presParOf" srcId="{4ABB2A40-F876-470A-B2B8-9D3DDD26314C}" destId="{4ECF0906-14B5-4007-9CE0-E1A2FFAB44F3}" srcOrd="0" destOrd="0" presId="urn:microsoft.com/office/officeart/2018/2/layout/IconLabelDescriptionList"/>
    <dgm:cxn modelId="{5B6F182F-D780-4050-ABDB-F9CB509E2FE5}" type="presParOf" srcId="{4ECF0906-14B5-4007-9CE0-E1A2FFAB44F3}" destId="{9C40CACD-09BA-499B-BC3E-196C24E03B33}" srcOrd="0" destOrd="0" presId="urn:microsoft.com/office/officeart/2018/2/layout/IconLabelDescriptionList"/>
    <dgm:cxn modelId="{9E6C176A-B192-4EA9-9164-72A8AF9634D9}" type="presParOf" srcId="{4ECF0906-14B5-4007-9CE0-E1A2FFAB44F3}" destId="{6B9E70C7-04C2-4865-864B-FB765278B275}" srcOrd="1" destOrd="0" presId="urn:microsoft.com/office/officeart/2018/2/layout/IconLabelDescriptionList"/>
    <dgm:cxn modelId="{265E44FB-E2B7-4F9C-909F-C16292782AFD}" type="presParOf" srcId="{4ECF0906-14B5-4007-9CE0-E1A2FFAB44F3}" destId="{84933BF0-E2B7-4447-8324-BA49E0759DE1}" srcOrd="2" destOrd="0" presId="urn:microsoft.com/office/officeart/2018/2/layout/IconLabelDescriptionList"/>
    <dgm:cxn modelId="{5CC892F2-87BD-4B8D-B2FC-A19298351A52}" type="presParOf" srcId="{4ECF0906-14B5-4007-9CE0-E1A2FFAB44F3}" destId="{A89FE7D4-2667-4C9A-87F4-21782088F3B9}" srcOrd="3" destOrd="0" presId="urn:microsoft.com/office/officeart/2018/2/layout/IconLabelDescriptionList"/>
    <dgm:cxn modelId="{4CBEC8A5-B3FC-4839-A9F0-1E0256C0C186}" type="presParOf" srcId="{4ECF0906-14B5-4007-9CE0-E1A2FFAB44F3}" destId="{268B22B0-2F22-48D5-9107-274E748B7F0C}" srcOrd="4" destOrd="0" presId="urn:microsoft.com/office/officeart/2018/2/layout/IconLabelDescriptionList"/>
    <dgm:cxn modelId="{F519EEC8-CA0D-4ADE-8CBD-225C807A3F2B}" type="presParOf" srcId="{4ABB2A40-F876-470A-B2B8-9D3DDD26314C}" destId="{C6A6B353-DD50-4B4A-8E07-4FA8D37D1711}" srcOrd="1" destOrd="0" presId="urn:microsoft.com/office/officeart/2018/2/layout/IconLabelDescriptionList"/>
    <dgm:cxn modelId="{E9D811DB-685C-47B8-AF2C-20BE2891EAF4}" type="presParOf" srcId="{4ABB2A40-F876-470A-B2B8-9D3DDD26314C}" destId="{2F0035FA-F554-449B-A0AC-BDAA43049BA9}" srcOrd="2" destOrd="0" presId="urn:microsoft.com/office/officeart/2018/2/layout/IconLabelDescriptionList"/>
    <dgm:cxn modelId="{1289E4B1-AF41-48FE-8BEC-346C3D768C77}" type="presParOf" srcId="{2F0035FA-F554-449B-A0AC-BDAA43049BA9}" destId="{8AE506AE-34CD-452F-BA5E-9085EDEC891D}" srcOrd="0" destOrd="0" presId="urn:microsoft.com/office/officeart/2018/2/layout/IconLabelDescriptionList"/>
    <dgm:cxn modelId="{41CF50D0-8E69-4228-B564-9375E7C693B4}" type="presParOf" srcId="{2F0035FA-F554-449B-A0AC-BDAA43049BA9}" destId="{94525C3C-3532-43B3-8400-F0963A8619FE}" srcOrd="1" destOrd="0" presId="urn:microsoft.com/office/officeart/2018/2/layout/IconLabelDescriptionList"/>
    <dgm:cxn modelId="{B4401DA3-F93F-466A-9050-15EE8C1C919E}" type="presParOf" srcId="{2F0035FA-F554-449B-A0AC-BDAA43049BA9}" destId="{BE47CCB0-CC23-477D-B5C1-514E3CDA32E8}" srcOrd="2" destOrd="0" presId="urn:microsoft.com/office/officeart/2018/2/layout/IconLabelDescriptionList"/>
    <dgm:cxn modelId="{C5008E07-D7C0-46F7-8270-157C29BDDAF8}" type="presParOf" srcId="{2F0035FA-F554-449B-A0AC-BDAA43049BA9}" destId="{270FCC8E-1259-4BD2-B1D5-284D14987DCC}" srcOrd="3" destOrd="0" presId="urn:microsoft.com/office/officeart/2018/2/layout/IconLabelDescriptionList"/>
    <dgm:cxn modelId="{E70F1B96-C8B6-46AB-984F-EF1085C1C9F6}" type="presParOf" srcId="{2F0035FA-F554-449B-A0AC-BDAA43049BA9}" destId="{1947B254-E7EF-4722-A258-FB780BD668D0}" srcOrd="4" destOrd="0" presId="urn:microsoft.com/office/officeart/2018/2/layout/IconLabelDescriptionList"/>
    <dgm:cxn modelId="{292EA17E-91B9-4E6A-A821-89E67A2E437C}" type="presParOf" srcId="{4ABB2A40-F876-470A-B2B8-9D3DDD26314C}" destId="{C8BF098F-B3DF-4462-8E97-377BE1A44810}" srcOrd="3" destOrd="0" presId="urn:microsoft.com/office/officeart/2018/2/layout/IconLabelDescriptionList"/>
    <dgm:cxn modelId="{431DF73B-C633-4235-B5CA-DA8753485B80}" type="presParOf" srcId="{4ABB2A40-F876-470A-B2B8-9D3DDD26314C}" destId="{689AE7BB-7D02-4C06-A50F-FAB55AE9AA71}" srcOrd="4" destOrd="0" presId="urn:microsoft.com/office/officeart/2018/2/layout/IconLabelDescriptionList"/>
    <dgm:cxn modelId="{95F90D05-9976-4303-92D6-B285BA9872DC}" type="presParOf" srcId="{689AE7BB-7D02-4C06-A50F-FAB55AE9AA71}" destId="{14EABB89-F176-4694-8951-D8973D349BB3}" srcOrd="0" destOrd="0" presId="urn:microsoft.com/office/officeart/2018/2/layout/IconLabelDescriptionList"/>
    <dgm:cxn modelId="{D5F3A3B2-CC53-4763-AC12-0C0C41EE632E}" type="presParOf" srcId="{689AE7BB-7D02-4C06-A50F-FAB55AE9AA71}" destId="{84BCA9C0-18AC-4942-805F-131D0625F026}" srcOrd="1" destOrd="0" presId="urn:microsoft.com/office/officeart/2018/2/layout/IconLabelDescriptionList"/>
    <dgm:cxn modelId="{A6930FF2-76CE-4DD3-B394-B272F6A968B9}" type="presParOf" srcId="{689AE7BB-7D02-4C06-A50F-FAB55AE9AA71}" destId="{799A767A-F447-49C7-B7AE-BFBAE15653AF}" srcOrd="2" destOrd="0" presId="urn:microsoft.com/office/officeart/2018/2/layout/IconLabelDescriptionList"/>
    <dgm:cxn modelId="{E0B63E96-C976-49DD-ACC8-9CE3B93A3511}" type="presParOf" srcId="{689AE7BB-7D02-4C06-A50F-FAB55AE9AA71}" destId="{0B502626-A61D-4879-9FA3-A9122EB31E88}" srcOrd="3" destOrd="0" presId="urn:microsoft.com/office/officeart/2018/2/layout/IconLabelDescriptionList"/>
    <dgm:cxn modelId="{2E999693-BF6B-4F52-BBBD-D5B038747008}" type="presParOf" srcId="{689AE7BB-7D02-4C06-A50F-FAB55AE9AA71}" destId="{0754A16E-6E88-4B95-BC78-572909FDE36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D17CD-8D82-4747-B6E8-915AC1EE5384}">
      <dsp:nvSpPr>
        <dsp:cNvPr id="0" name=""/>
        <dsp:cNvSpPr/>
      </dsp:nvSpPr>
      <dsp:spPr>
        <a:xfrm>
          <a:off x="0" y="414"/>
          <a:ext cx="8229600" cy="9705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26F56-4188-41B9-BF8E-0C186DE7F4DB}">
      <dsp:nvSpPr>
        <dsp:cNvPr id="0" name=""/>
        <dsp:cNvSpPr/>
      </dsp:nvSpPr>
      <dsp:spPr>
        <a:xfrm>
          <a:off x="293579" y="218779"/>
          <a:ext cx="533780" cy="5337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19590-E248-4B15-8582-D656066D963A}">
      <dsp:nvSpPr>
        <dsp:cNvPr id="0" name=""/>
        <dsp:cNvSpPr/>
      </dsp:nvSpPr>
      <dsp:spPr>
        <a:xfrm>
          <a:off x="1120939" y="414"/>
          <a:ext cx="7108660" cy="97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12" tIns="102712" rIns="102712" bIns="10271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 group of devices has been sending data</a:t>
          </a:r>
        </a:p>
      </dsp:txBody>
      <dsp:txXfrm>
        <a:off x="1120939" y="414"/>
        <a:ext cx="7108660" cy="970510"/>
      </dsp:txXfrm>
    </dsp:sp>
    <dsp:sp modelId="{2BDCF155-B174-4B1E-BD0D-AFCF80271CCF}">
      <dsp:nvSpPr>
        <dsp:cNvPr id="0" name=""/>
        <dsp:cNvSpPr/>
      </dsp:nvSpPr>
      <dsp:spPr>
        <a:xfrm>
          <a:off x="0" y="1213552"/>
          <a:ext cx="8229600" cy="9705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9D2668-49CE-4343-AC5C-24F1B4AFB7A2}">
      <dsp:nvSpPr>
        <dsp:cNvPr id="0" name=""/>
        <dsp:cNvSpPr/>
      </dsp:nvSpPr>
      <dsp:spPr>
        <a:xfrm>
          <a:off x="293579" y="1431917"/>
          <a:ext cx="533780" cy="5337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444F5-0763-4761-8768-8138B0E5F017}">
      <dsp:nvSpPr>
        <dsp:cNvPr id="0" name=""/>
        <dsp:cNvSpPr/>
      </dsp:nvSpPr>
      <dsp:spPr>
        <a:xfrm>
          <a:off x="1120939" y="1213552"/>
          <a:ext cx="3703320" cy="97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12" tIns="102712" rIns="102712" bIns="10271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We just learned more about how to understand data</a:t>
          </a:r>
        </a:p>
      </dsp:txBody>
      <dsp:txXfrm>
        <a:off x="1120939" y="1213552"/>
        <a:ext cx="3703320" cy="970510"/>
      </dsp:txXfrm>
    </dsp:sp>
    <dsp:sp modelId="{1164E724-9784-4C3A-A7CB-BAD2646635E8}">
      <dsp:nvSpPr>
        <dsp:cNvPr id="0" name=""/>
        <dsp:cNvSpPr/>
      </dsp:nvSpPr>
      <dsp:spPr>
        <a:xfrm>
          <a:off x="4824259" y="1213552"/>
          <a:ext cx="3405340" cy="97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12" tIns="102712" rIns="102712" bIns="102712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Engineering units are now known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Haystack tags are now known</a:t>
          </a:r>
        </a:p>
      </dsp:txBody>
      <dsp:txXfrm>
        <a:off x="4824259" y="1213552"/>
        <a:ext cx="3405340" cy="970510"/>
      </dsp:txXfrm>
    </dsp:sp>
    <dsp:sp modelId="{0D076DC5-CD5E-450A-B110-092E0758C029}">
      <dsp:nvSpPr>
        <dsp:cNvPr id="0" name=""/>
        <dsp:cNvSpPr/>
      </dsp:nvSpPr>
      <dsp:spPr>
        <a:xfrm>
          <a:off x="0" y="2426690"/>
          <a:ext cx="8229600" cy="9705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29C325-F2FA-4D7B-9C25-B09864BA1D6A}">
      <dsp:nvSpPr>
        <dsp:cNvPr id="0" name=""/>
        <dsp:cNvSpPr/>
      </dsp:nvSpPr>
      <dsp:spPr>
        <a:xfrm>
          <a:off x="293579" y="2645055"/>
          <a:ext cx="533780" cy="5337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F822C-E3DD-40D0-B56C-535CCEF54A12}">
      <dsp:nvSpPr>
        <dsp:cNvPr id="0" name=""/>
        <dsp:cNvSpPr/>
      </dsp:nvSpPr>
      <dsp:spPr>
        <a:xfrm>
          <a:off x="1120939" y="2426690"/>
          <a:ext cx="3703320" cy="97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12" tIns="102712" rIns="102712" bIns="10271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There is no need to re-generate nonvolatile storage</a:t>
          </a:r>
        </a:p>
      </dsp:txBody>
      <dsp:txXfrm>
        <a:off x="1120939" y="2426690"/>
        <a:ext cx="3703320" cy="970510"/>
      </dsp:txXfrm>
    </dsp:sp>
    <dsp:sp modelId="{EBB7D3E6-E517-4392-8F5F-1EDC1B268064}">
      <dsp:nvSpPr>
        <dsp:cNvPr id="0" name=""/>
        <dsp:cNvSpPr/>
      </dsp:nvSpPr>
      <dsp:spPr>
        <a:xfrm>
          <a:off x="4824259" y="2426690"/>
          <a:ext cx="3405340" cy="970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12" tIns="102712" rIns="102712" bIns="102712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Native data format still available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Referential storage is dynamically updated as needed</a:t>
          </a:r>
        </a:p>
      </dsp:txBody>
      <dsp:txXfrm>
        <a:off x="4824259" y="2426690"/>
        <a:ext cx="3405340" cy="970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0CACD-09BA-499B-BC3E-196C24E03B33}">
      <dsp:nvSpPr>
        <dsp:cNvPr id="0" name=""/>
        <dsp:cNvSpPr/>
      </dsp:nvSpPr>
      <dsp:spPr>
        <a:xfrm>
          <a:off x="6167" y="256085"/>
          <a:ext cx="858520" cy="858520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33BF0-E2B7-4447-8324-BA49E0759DE1}">
      <dsp:nvSpPr>
        <dsp:cNvPr id="0" name=""/>
        <dsp:cNvSpPr/>
      </dsp:nvSpPr>
      <dsp:spPr>
        <a:xfrm>
          <a:off x="6167" y="1238680"/>
          <a:ext cx="2452914" cy="608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We have user applications based off Haystack models</a:t>
          </a:r>
        </a:p>
      </dsp:txBody>
      <dsp:txXfrm>
        <a:off x="6167" y="1238680"/>
        <a:ext cx="2452914" cy="608553"/>
      </dsp:txXfrm>
    </dsp:sp>
    <dsp:sp modelId="{268B22B0-2F22-48D5-9107-274E748B7F0C}">
      <dsp:nvSpPr>
        <dsp:cNvPr id="0" name=""/>
        <dsp:cNvSpPr/>
      </dsp:nvSpPr>
      <dsp:spPr>
        <a:xfrm>
          <a:off x="6167" y="1904942"/>
          <a:ext cx="2452914" cy="1236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Pages and functionality based on Haystack Models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Users do not need to understand native models of equipment to work with equipment</a:t>
          </a:r>
        </a:p>
      </dsp:txBody>
      <dsp:txXfrm>
        <a:off x="6167" y="1904942"/>
        <a:ext cx="2452914" cy="1236588"/>
      </dsp:txXfrm>
    </dsp:sp>
    <dsp:sp modelId="{8AE506AE-34CD-452F-BA5E-9085EDEC891D}">
      <dsp:nvSpPr>
        <dsp:cNvPr id="0" name=""/>
        <dsp:cNvSpPr/>
      </dsp:nvSpPr>
      <dsp:spPr>
        <a:xfrm>
          <a:off x="2888342" y="256085"/>
          <a:ext cx="858520" cy="85852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7CCB0-CC23-477D-B5C1-514E3CDA32E8}">
      <dsp:nvSpPr>
        <dsp:cNvPr id="0" name=""/>
        <dsp:cNvSpPr/>
      </dsp:nvSpPr>
      <dsp:spPr>
        <a:xfrm>
          <a:off x="2888342" y="1238680"/>
          <a:ext cx="2452914" cy="608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An equipment is connected that does not match any existing model mapping</a:t>
          </a:r>
        </a:p>
      </dsp:txBody>
      <dsp:txXfrm>
        <a:off x="2888342" y="1238680"/>
        <a:ext cx="2452914" cy="608553"/>
      </dsp:txXfrm>
    </dsp:sp>
    <dsp:sp modelId="{1947B254-E7EF-4722-A258-FB780BD668D0}">
      <dsp:nvSpPr>
        <dsp:cNvPr id="0" name=""/>
        <dsp:cNvSpPr/>
      </dsp:nvSpPr>
      <dsp:spPr>
        <a:xfrm>
          <a:off x="2888342" y="1904942"/>
          <a:ext cx="2452914" cy="1236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Native model will be created automatically 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Association between this new native model to the Haystack model will be done</a:t>
          </a:r>
        </a:p>
      </dsp:txBody>
      <dsp:txXfrm>
        <a:off x="2888342" y="1904942"/>
        <a:ext cx="2452914" cy="1236588"/>
      </dsp:txXfrm>
    </dsp:sp>
    <dsp:sp modelId="{14EABB89-F176-4694-8951-D8973D349BB3}">
      <dsp:nvSpPr>
        <dsp:cNvPr id="0" name=""/>
        <dsp:cNvSpPr/>
      </dsp:nvSpPr>
      <dsp:spPr>
        <a:xfrm>
          <a:off x="5770517" y="256085"/>
          <a:ext cx="858520" cy="8585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A767A-F447-49C7-B7AE-BFBAE15653AF}">
      <dsp:nvSpPr>
        <dsp:cNvPr id="0" name=""/>
        <dsp:cNvSpPr/>
      </dsp:nvSpPr>
      <dsp:spPr>
        <a:xfrm>
          <a:off x="5770517" y="1238680"/>
          <a:ext cx="2452914" cy="608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The Equipment will be fully functional in user applications</a:t>
          </a:r>
        </a:p>
      </dsp:txBody>
      <dsp:txXfrm>
        <a:off x="5770517" y="1238680"/>
        <a:ext cx="2452914" cy="608553"/>
      </dsp:txXfrm>
    </dsp:sp>
    <dsp:sp modelId="{0754A16E-6E88-4B95-BC78-572909FDE361}">
      <dsp:nvSpPr>
        <dsp:cNvPr id="0" name=""/>
        <dsp:cNvSpPr/>
      </dsp:nvSpPr>
      <dsp:spPr>
        <a:xfrm>
          <a:off x="5770517" y="1904942"/>
          <a:ext cx="2452914" cy="1236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History is stored even if we do not yet have a Haystack model for an equipment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Haystack model is referential and will work for data sent before it was created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Haystack model will be automatic for all future equipment with the same native model </a:t>
          </a:r>
        </a:p>
      </dsp:txBody>
      <dsp:txXfrm>
        <a:off x="5770517" y="1904942"/>
        <a:ext cx="2452914" cy="12365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48C76-4D23-F044-8DFA-02569E0F037C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17227-EC36-3746-8565-D39D3F025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73C2E-070E-5143-8003-1D813C6A15EF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E30C8-1FC9-C545-B5DA-34637BFD6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443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paul.Grinberg@daikinapplied.com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37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12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Corbyn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89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57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35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Database and data concerns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Data redundancy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Retention Polices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Conflicts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Database cost and size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Processing needs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86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53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Paul - </a:t>
            </a:r>
          </a:p>
          <a:p>
            <a:endParaRPr lang="en-US"/>
          </a:p>
          <a:p>
            <a:r>
              <a:rPr lang="en-US"/>
              <a:t>Talking Points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Different device communication protocols have their nuances that may imply structure</a:t>
            </a:r>
          </a:p>
          <a:p>
            <a:endParaRPr lang="en-US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Bullet 1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devices connecting to the cloud can be anything (old/new/internal/3</a:t>
            </a:r>
            <a:r>
              <a:rPr lang="en-US" baseline="30000"/>
              <a:t>rd</a:t>
            </a:r>
            <a:r>
              <a:rPr lang="en-US"/>
              <a:t> party).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Cloud cannot mandate 100% of how data should be communicated.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Bullet 2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Embedded devices have their “preferred” way to communicate stemming from how they keep track of data.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For example, some devices may consider “units” as data, while others may treat is as metadata</a:t>
            </a:r>
          </a:p>
          <a:p>
            <a:r>
              <a:rPr lang="en-US"/>
              <a:t>Bullet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Even if possible, forcing conformity may have unintended “context” problems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There is value in the cloud to retaining native structure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Allows access in native format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Allows cloud to make decision based historic changes in native format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r>
              <a:rPr lang="en-US"/>
              <a:t>Why? – Users and process of information in the cloud typically “just want the value”.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08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Corbyn – </a:t>
            </a:r>
          </a:p>
          <a:p>
            <a:endParaRPr lang="en-US"/>
          </a:p>
          <a:p>
            <a:r>
              <a:rPr lang="en-US"/>
              <a:t>Talking Points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Bullet 1 – A value is whether it be meta data, context, or sensor reading need to be accessibly atomically.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Sensor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Point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Metadata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Context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Bullet 2 – Minutia details of how the value became available are irrelevant at a high level.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No relation between values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Unique Identifier is created for</a:t>
            </a:r>
          </a:p>
          <a:p>
            <a:r>
              <a:rPr lang="en-US"/>
              <a:t>Bullet 3 – Storage supports a standard format that requires only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Unique 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The Value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r>
              <a:rPr lang="en-US"/>
              <a:t>Why? – Users and process of information in the cloud typically “just want the value”.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72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Paul – </a:t>
            </a:r>
          </a:p>
          <a:p>
            <a:endParaRPr lang="en-US"/>
          </a:p>
          <a:p>
            <a:r>
              <a:rPr lang="en-US"/>
              <a:t>Need to present values to users in a way that makes sense to them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Device engineers prefer the native values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Some cloud processes prefer standard values, but benefit from the extra information from native value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r>
              <a:rPr lang="en-US"/>
              <a:t>Need to balance the needs of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efficient communication from devices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efficient storage of native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efficient access of standardized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In other words, we need both formats – but that’s inefficient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68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Corbyn - </a:t>
            </a:r>
          </a:p>
          <a:p>
            <a:r>
              <a:rPr lang="en-US"/>
              <a:t>Application, integrators, user can be concerned with Haystack structure to access data</a:t>
            </a:r>
          </a:p>
          <a:p>
            <a:r>
              <a:rPr lang="en-US"/>
              <a:t>Engineers, data analysts, product development will want to access data in the native structure. </a:t>
            </a:r>
          </a:p>
          <a:p>
            <a:endParaRPr lang="en-US"/>
          </a:p>
          <a:p>
            <a:r>
              <a:rPr lang="en-US"/>
              <a:t>We do not duplicate data: 2 points of access to same Data Id</a:t>
            </a:r>
          </a:p>
          <a:p>
            <a:r>
              <a:rPr lang="en-US"/>
              <a:t>Resolves data conflicts</a:t>
            </a:r>
          </a:p>
          <a:p>
            <a:r>
              <a:rPr lang="en-US"/>
              <a:t>Haystack 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70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Paul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52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/>
              <a:t>Paul -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/>
              <a:t>Need some way to decouple the Haystack Entity Model from the underlying </a:t>
            </a:r>
            <a:r>
              <a:rPr lang="en-US" err="1"/>
              <a:t>DataIDs</a:t>
            </a:r>
            <a:r>
              <a:rPr lang="en-US"/>
              <a:t> in the storage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/>
              <a:t>This needs to be generic, auto-computed, short lived, without data duplication, cost efficient (CPU and storage)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80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r>
              <a:rPr lang="en-US"/>
              <a:t>Corbyn -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/>
              <a:t>Haystack Entity Model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Are maintained and reviewed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Can be swapped out if new or different models are aggreged upon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Referential Storage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only created as needed based on logic in place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No History for referential storage by design to honor current tags describing current state (history of tag changes can be tracked via an independent process.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Logic is created to allow for automated mapping to be performed and is defined on many levels as needed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/>
              <a:t>Protocol (</a:t>
            </a:r>
            <a:r>
              <a:rPr lang="en-US" err="1"/>
              <a:t>BacNet</a:t>
            </a:r>
            <a:r>
              <a:rPr lang="en-US"/>
              <a:t> – </a:t>
            </a:r>
            <a:r>
              <a:rPr lang="en-US" err="1"/>
              <a:t>StateText</a:t>
            </a:r>
            <a:r>
              <a:rPr lang="en-US"/>
              <a:t> to </a:t>
            </a:r>
            <a:r>
              <a:rPr lang="en-US" err="1"/>
              <a:t>enum</a:t>
            </a:r>
            <a:r>
              <a:rPr lang="en-US"/>
              <a:t>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/>
              <a:t>Model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/>
              <a:t>Existing tags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If there is no data source for a value tag it is not created in referential storage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Logic runs on all applicable “Events”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/>
              <a:t>Updates to Haystack entity models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/>
              <a:t>New data point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/>
              <a:t>Update to data point value (*if defined by logic)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Value Tags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/>
              <a:t>Can be Reference a Haystack Entity Model tag. If a Value tag does not reference a Haystack Tag is will not be used when haystack complaint query is performed.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/>
              <a:t>There are still marker tags and other value tags available for the point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57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Corbyn – </a:t>
            </a:r>
          </a:p>
          <a:p>
            <a:endParaRPr lang="en-US"/>
          </a:p>
          <a:p>
            <a:r>
              <a:rPr lang="en-US"/>
              <a:t>Yellow – Models created and managed “globally” we do not </a:t>
            </a:r>
          </a:p>
          <a:p>
            <a:endParaRPr lang="en-US"/>
          </a:p>
          <a:p>
            <a:r>
              <a:rPr lang="en-US"/>
              <a:t>Red – Referential storage is short lives and created as needed – is used to create haystack model for user consumption (model itself is no stored for a specific instance)</a:t>
            </a:r>
          </a:p>
          <a:p>
            <a:endParaRPr lang="en-US"/>
          </a:p>
          <a:p>
            <a:r>
              <a:rPr lang="en-US"/>
              <a:t>Green – Data storage – Long Lived historical storage if “value” event, non-relational (help keep cost and query time down)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0E30C8-1FC9-C545-B5DA-34637BFD6A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02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22FE03-E2FE-154F-ADCA-11C13967A1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355" y="761"/>
            <a:ext cx="9141288" cy="514197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A9F0371-F92B-8644-88D1-F5408253E2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1189" y="1259384"/>
            <a:ext cx="6192762" cy="1103540"/>
          </a:xfrm>
        </p:spPr>
        <p:txBody>
          <a:bodyPr anchor="b">
            <a:normAutofit/>
          </a:bodyPr>
          <a:lstStyle>
            <a:lvl1pPr algn="l"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9862361-6928-8545-9887-E2212FCA59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8195" y="297997"/>
            <a:ext cx="8587619" cy="766432"/>
          </a:xfrm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SESSION TITLE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B3A4C601-5B63-D84B-908F-3B2928DD506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8196" y="2645403"/>
            <a:ext cx="1592406" cy="1792958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/,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78DFD4C-6124-0143-9F82-2154976C746D}"/>
              </a:ext>
            </a:extLst>
          </p:cNvPr>
          <p:cNvCxnSpPr/>
          <p:nvPr userDrawn="1"/>
        </p:nvCxnSpPr>
        <p:spPr>
          <a:xfrm flipH="1">
            <a:off x="278195" y="737840"/>
            <a:ext cx="8587619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8875040B-2E2A-3A4E-9C2B-418101F7C9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66308" y="3592223"/>
            <a:ext cx="4780274" cy="846138"/>
          </a:xfrm>
        </p:spPr>
        <p:txBody>
          <a:bodyPr>
            <a:noAutofit/>
          </a:bodyPr>
          <a:lstStyle>
            <a:lvl1pPr marL="3175" indent="0">
              <a:buNone/>
              <a:defRPr sz="2400">
                <a:solidFill>
                  <a:schemeClr val="bg1"/>
                </a:solidFill>
              </a:defRPr>
            </a:lvl1pPr>
            <a:lvl2pPr marL="3175" indent="0">
              <a:buNone/>
              <a:defRPr sz="2400"/>
            </a:lvl2pPr>
            <a:lvl3pPr marL="3175" indent="0">
              <a:buNone/>
              <a:defRPr sz="2400"/>
            </a:lvl3pPr>
            <a:lvl4pPr marL="3175" indent="0">
              <a:buNone/>
              <a:defRPr sz="2400"/>
            </a:lvl4pPr>
            <a:lvl5pPr marL="3175" indent="0">
              <a:buNone/>
              <a:defRPr sz="2400"/>
            </a:lvl5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699017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5410" y="4633368"/>
            <a:ext cx="2133600" cy="27409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2140"/>
            <a:ext cx="4038600" cy="2550297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2140"/>
            <a:ext cx="4038600" cy="2550297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5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2401"/>
            <a:ext cx="4040188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2667"/>
            <a:ext cx="4040188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2401"/>
            <a:ext cx="4041775" cy="48026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2667"/>
            <a:ext cx="4041775" cy="29662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74990" y="102682"/>
            <a:ext cx="8794020" cy="53678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752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1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976395"/>
            <a:ext cx="3008313" cy="872345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76393"/>
            <a:ext cx="5111750" cy="34827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848739"/>
            <a:ext cx="3008313" cy="2610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4990" y="102682"/>
            <a:ext cx="8794020" cy="536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Avenir Next Regular"/>
                <a:ea typeface="+mj-ea"/>
                <a:cs typeface="Avenir Next Regular"/>
              </a:defRPr>
            </a:lvl1pPr>
          </a:lstStyle>
          <a:p>
            <a:r>
              <a:rPr lang="en-US" sz="3600">
                <a:solidFill>
                  <a:srgbClr val="172E55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631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3784"/>
            <a:ext cx="5486400" cy="425447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59568"/>
            <a:ext cx="5486400" cy="25893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9233"/>
            <a:ext cx="5486400" cy="6042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4990" y="102682"/>
            <a:ext cx="8794020" cy="536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Avenir Next Regular"/>
                <a:ea typeface="+mj-ea"/>
                <a:cs typeface="Avenir Next Regular"/>
              </a:defRPr>
            </a:lvl1pPr>
          </a:lstStyle>
          <a:p>
            <a:r>
              <a:rPr lang="en-US" sz="3600">
                <a:solidFill>
                  <a:srgbClr val="172E55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087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03705"/>
            <a:ext cx="8229600" cy="33976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9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1355" y="762"/>
            <a:ext cx="9141288" cy="51419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990" y="102682"/>
            <a:ext cx="8794020" cy="536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1262"/>
            <a:ext cx="8229600" cy="3397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5410" y="4817784"/>
            <a:ext cx="2133600" cy="2740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bg1"/>
                </a:solidFill>
                <a:latin typeface="+mn-lt"/>
                <a:cs typeface="Avenir Next Regular"/>
              </a:defRPr>
            </a:lvl1pPr>
          </a:lstStyle>
          <a:p>
            <a:fld id="{AF396DAA-9B3B-2748-9C7F-0FEF185815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1495733-F68D-879F-6542-083ABA2BA5F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410" y="4767425"/>
            <a:ext cx="1813557" cy="39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62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2" r:id="rId6"/>
    <p:sldLayoutId id="2147483683" r:id="rId7"/>
    <p:sldLayoutId id="2147483684" r:id="rId8"/>
    <p:sldLayoutId id="2147483685" r:id="rId9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000000"/>
          </a:solidFill>
          <a:latin typeface="+mj-lt"/>
          <a:ea typeface="+mj-ea"/>
          <a:cs typeface="Avenir Next Regula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Avenir Next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Avenir Next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Avenir Next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Avenir Next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Avenir Next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vid_Wheeler_(computer_scientist)#cite_note-2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ED89-CD66-5D40-B2EE-6EEF4169B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188" y="1259384"/>
            <a:ext cx="8188100" cy="1103540"/>
          </a:xfrm>
        </p:spPr>
        <p:txBody>
          <a:bodyPr>
            <a:normAutofit fontScale="90000"/>
          </a:bodyPr>
          <a:lstStyle/>
          <a:p>
            <a:r>
              <a:rPr lang="en-US"/>
              <a:t>Managing an IoT System</a:t>
            </a:r>
            <a:br>
              <a:rPr lang="en-US"/>
            </a:br>
            <a:r>
              <a:rPr lang="en-US"/>
              <a:t>Haystack Compliance and Efficient Data Retention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FFCA9-A044-D944-9737-6474731B2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Haystack In Practice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038BBC-76B7-6246-98C0-9AC289316B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Corbyn Knotts</a:t>
            </a:r>
          </a:p>
          <a:p>
            <a:pPr algn="r"/>
            <a:r>
              <a:rPr lang="en-US"/>
              <a:t>Paul Grinberg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0372FF37-D06F-4499-A196-2D3EBCBFEAE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5" r="5575"/>
          <a:stretch>
            <a:fillRect/>
          </a:stretch>
        </p:blipFill>
        <p:spPr bwMode="auto">
          <a:xfrm>
            <a:off x="290513" y="2644775"/>
            <a:ext cx="1593850" cy="179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EF6906C-3A62-4782-80D7-AC6E5C413F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387" t="12798" r="22867" b="7424"/>
          <a:stretch/>
        </p:blipFill>
        <p:spPr>
          <a:xfrm>
            <a:off x="6746582" y="2645064"/>
            <a:ext cx="1401240" cy="179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218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1C3FF-06D6-FEAB-6EB7-C77E9BD8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90" y="102682"/>
            <a:ext cx="8794020" cy="53678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Use Case 1 – We now know more!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1F752-2985-6588-D1BD-DEFE410D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410" y="4633368"/>
            <a:ext cx="2133600" cy="27409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AF396DAA-9B3B-2748-9C7F-0FEF1858152B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CC3D4BA-BC62-E5D2-11E8-CEAE9EA844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201262"/>
          <a:ext cx="8229600" cy="3397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7545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DBC66-2D68-B59A-2A3D-C35DCFC20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90" y="102682"/>
            <a:ext cx="8794020" cy="536781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Use Case 2 – Support new equipment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0E355-D9E6-1406-306B-1AD75DE1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410" y="4633368"/>
            <a:ext cx="2133600" cy="27409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AF396DAA-9B3B-2748-9C7F-0FEF1858152B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7AA1315-3289-B766-F393-56919945A6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201262"/>
          <a:ext cx="8229600" cy="3397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7757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E02E6-330B-301D-3675-83FEE39E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90" y="2037350"/>
            <a:ext cx="8794020" cy="536781"/>
          </a:xfrm>
        </p:spPr>
        <p:txBody>
          <a:bodyPr>
            <a:normAutofit fontScale="90000"/>
          </a:bodyPr>
          <a:lstStyle/>
          <a:p>
            <a:r>
              <a:rPr lang="en-US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6991E-BED1-F203-BF73-DF32F251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88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E02E6-330B-301D-3675-83FEE39E7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90" y="1773437"/>
            <a:ext cx="8794020" cy="536781"/>
          </a:xfrm>
        </p:spPr>
        <p:txBody>
          <a:bodyPr>
            <a:normAutofit fontScale="90000"/>
          </a:bodyPr>
          <a:lstStyle/>
          <a:p>
            <a:r>
              <a:rPr lang="en-US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6991E-BED1-F203-BF73-DF32F251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04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512E4AD8-9DF9-E831-8347-74862177F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152401"/>
            <a:ext cx="3056467" cy="480266"/>
          </a:xfrm>
        </p:spPr>
        <p:txBody>
          <a:bodyPr/>
          <a:lstStyle/>
          <a:p>
            <a:r>
              <a:rPr lang="en-US"/>
              <a:t>Haystack Entity Model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A4F499B8-BCEA-665B-8740-9A6AF7A06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632667"/>
            <a:ext cx="2904067" cy="2966210"/>
          </a:xfrm>
        </p:spPr>
        <p:txBody>
          <a:bodyPr>
            <a:normAutofit/>
          </a:bodyPr>
          <a:lstStyle/>
          <a:p>
            <a:r>
              <a:rPr lang="en-US" sz="2000"/>
              <a:t>Global models available and shareable</a:t>
            </a:r>
          </a:p>
          <a:p>
            <a:r>
              <a:rPr lang="en-US" sz="2000"/>
              <a:t>Changes may have fundament impact on storage structure</a:t>
            </a:r>
          </a:p>
          <a:p>
            <a:r>
              <a:rPr lang="en-US" sz="2000"/>
              <a:t>Large amount of same data created for multiple instances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E644952-B5FD-E439-413D-AF82822E0F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391962" y="1152401"/>
            <a:ext cx="2678637" cy="480266"/>
          </a:xfrm>
        </p:spPr>
        <p:txBody>
          <a:bodyPr/>
          <a:lstStyle/>
          <a:p>
            <a:r>
              <a:rPr lang="en-US"/>
              <a:t>Referential Storage</a:t>
            </a: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5AFB845E-A0FA-E7AC-C691-ADB0E406E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91962" y="1632667"/>
            <a:ext cx="2678637" cy="296621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Short Lived</a:t>
            </a:r>
          </a:p>
          <a:p>
            <a:r>
              <a:rPr lang="en-US"/>
              <a:t>Quick Access</a:t>
            </a:r>
          </a:p>
          <a:p>
            <a:r>
              <a:rPr lang="en-US"/>
              <a:t>Does not Contain Values</a:t>
            </a:r>
          </a:p>
          <a:p>
            <a:r>
              <a:rPr lang="en-US"/>
              <a:t>Describes how to build an entity model</a:t>
            </a:r>
          </a:p>
          <a:p>
            <a:r>
              <a:rPr lang="en-US"/>
              <a:t>Adaptable to changes or multiple Entity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80D20B-1B55-41E5-90BC-CC22A973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D10395-8651-4153-B745-E976AD36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Storage Considerations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B5802D4D-F1A2-B3DE-C7F3-E16FDEF94393}"/>
              </a:ext>
            </a:extLst>
          </p:cNvPr>
          <p:cNvSpPr txBox="1">
            <a:spLocks/>
          </p:cNvSpPr>
          <p:nvPr/>
        </p:nvSpPr>
        <p:spPr>
          <a:xfrm>
            <a:off x="6406094" y="1152401"/>
            <a:ext cx="2678637" cy="480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Data Value Storage</a:t>
            </a:r>
          </a:p>
        </p:txBody>
      </p:sp>
      <p:sp>
        <p:nvSpPr>
          <p:cNvPr id="35" name="Content Placeholder 31">
            <a:extLst>
              <a:ext uri="{FF2B5EF4-FFF2-40B4-BE49-F238E27FC236}">
                <a16:creationId xmlns:a16="http://schemas.microsoft.com/office/drawing/2014/main" id="{5DD36660-BFC9-BD24-7BDA-0450C3FD9CBA}"/>
              </a:ext>
            </a:extLst>
          </p:cNvPr>
          <p:cNvSpPr txBox="1">
            <a:spLocks/>
          </p:cNvSpPr>
          <p:nvPr/>
        </p:nvSpPr>
        <p:spPr>
          <a:xfrm>
            <a:off x="6406093" y="1639734"/>
            <a:ext cx="2678637" cy="2966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Avenir Next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Long Lived</a:t>
            </a:r>
          </a:p>
          <a:p>
            <a:r>
              <a:rPr lang="en-US" sz="2000"/>
              <a:t>Large amount of data</a:t>
            </a:r>
          </a:p>
          <a:p>
            <a:r>
              <a:rPr lang="en-US" sz="2000"/>
              <a:t>Not Relational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93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EDCB7-FF94-494C-8A39-0827A9FE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Single Model Data Storage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BE83D14-C8A9-4D52-A75D-82726C32E480}"/>
              </a:ext>
            </a:extLst>
          </p:cNvPr>
          <p:cNvGrpSpPr/>
          <p:nvPr/>
        </p:nvGrpSpPr>
        <p:grpSpPr>
          <a:xfrm>
            <a:off x="225788" y="792513"/>
            <a:ext cx="2017016" cy="1858875"/>
            <a:chOff x="152881" y="2193468"/>
            <a:chExt cx="2017016" cy="185887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C85E7DF-E30A-4582-B58B-80CE7E2BCFEC}"/>
                </a:ext>
              </a:extLst>
            </p:cNvPr>
            <p:cNvSpPr/>
            <p:nvPr/>
          </p:nvSpPr>
          <p:spPr>
            <a:xfrm>
              <a:off x="152881" y="2193468"/>
              <a:ext cx="2017016" cy="1858875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>
                  <a:solidFill>
                    <a:schemeClr val="tx1"/>
                  </a:solidFill>
                </a:rPr>
                <a:t>Format 2 (BACnet)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2905BE-4A17-4AF2-A307-B2CE10EE02A5}"/>
                </a:ext>
              </a:extLst>
            </p:cNvPr>
            <p:cNvSpPr/>
            <p:nvPr/>
          </p:nvSpPr>
          <p:spPr>
            <a:xfrm>
              <a:off x="278749" y="2657596"/>
              <a:ext cx="1392384" cy="11730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200">
                  <a:solidFill>
                    <a:schemeClr val="tx1"/>
                  </a:solidFill>
                </a:rPr>
                <a:t>OA_TEMP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6A73396-C3C3-4DC9-8A06-FFD70D4637A1}"/>
                </a:ext>
              </a:extLst>
            </p:cNvPr>
            <p:cNvSpPr/>
            <p:nvPr/>
          </p:nvSpPr>
          <p:spPr>
            <a:xfrm>
              <a:off x="354663" y="2987610"/>
              <a:ext cx="1136360" cy="3266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/>
                <a:t>Present_Value</a:t>
              </a:r>
              <a:endParaRPr 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19043B7-FD1C-4464-B172-3D98D73F90E5}"/>
                </a:ext>
              </a:extLst>
            </p:cNvPr>
            <p:cNvSpPr/>
            <p:nvPr/>
          </p:nvSpPr>
          <p:spPr>
            <a:xfrm>
              <a:off x="354663" y="3366544"/>
              <a:ext cx="1136360" cy="3266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Units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6FB7B03-4299-4383-9213-F88B6921C27D}"/>
              </a:ext>
            </a:extLst>
          </p:cNvPr>
          <p:cNvGrpSpPr/>
          <p:nvPr/>
        </p:nvGrpSpPr>
        <p:grpSpPr>
          <a:xfrm>
            <a:off x="210783" y="2774493"/>
            <a:ext cx="2270654" cy="1858875"/>
            <a:chOff x="766915" y="5269443"/>
            <a:chExt cx="2270654" cy="185887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F9D25A-0B42-42CD-8644-69B06088C3C8}"/>
                </a:ext>
              </a:extLst>
            </p:cNvPr>
            <p:cNvSpPr/>
            <p:nvPr/>
          </p:nvSpPr>
          <p:spPr>
            <a:xfrm>
              <a:off x="766915" y="5269443"/>
              <a:ext cx="2270654" cy="1858875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>
                  <a:solidFill>
                    <a:schemeClr val="tx1"/>
                  </a:solidFill>
                </a:rPr>
                <a:t>Format 3 (Properties)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34C468-6E8C-48CF-B997-3872B3CF3CA4}"/>
                </a:ext>
              </a:extLst>
            </p:cNvPr>
            <p:cNvSpPr/>
            <p:nvPr/>
          </p:nvSpPr>
          <p:spPr>
            <a:xfrm>
              <a:off x="1029837" y="5733571"/>
              <a:ext cx="1392384" cy="11730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200">
                  <a:solidFill>
                    <a:schemeClr val="tx1"/>
                  </a:solidFill>
                </a:rPr>
                <a:t>OA_TEMP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E5DBA5E-6034-4666-A3C1-BB751904821A}"/>
                </a:ext>
              </a:extLst>
            </p:cNvPr>
            <p:cNvSpPr/>
            <p:nvPr/>
          </p:nvSpPr>
          <p:spPr>
            <a:xfrm>
              <a:off x="1105751" y="6063585"/>
              <a:ext cx="1136360" cy="705614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200"/>
                <a:t>PVal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5B084AF-8527-473A-86D1-0796647E8167}"/>
                </a:ext>
              </a:extLst>
            </p:cNvPr>
            <p:cNvSpPr/>
            <p:nvPr/>
          </p:nvSpPr>
          <p:spPr>
            <a:xfrm>
              <a:off x="1320640" y="6363708"/>
              <a:ext cx="706581" cy="31754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Unit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AE7A3C3-5DC7-496E-92AD-057EE7B8B51D}"/>
              </a:ext>
            </a:extLst>
          </p:cNvPr>
          <p:cNvGrpSpPr/>
          <p:nvPr/>
        </p:nvGrpSpPr>
        <p:grpSpPr>
          <a:xfrm>
            <a:off x="4117554" y="2651388"/>
            <a:ext cx="2075044" cy="1858874"/>
            <a:chOff x="3534478" y="1434152"/>
            <a:chExt cx="2075044" cy="185887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795DF9F-6F08-4D23-93E9-943479EC245E}"/>
                </a:ext>
              </a:extLst>
            </p:cNvPr>
            <p:cNvSpPr/>
            <p:nvPr/>
          </p:nvSpPr>
          <p:spPr>
            <a:xfrm>
              <a:off x="3534478" y="1434152"/>
              <a:ext cx="2075044" cy="18588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>
                  <a:solidFill>
                    <a:schemeClr val="tx1"/>
                  </a:solidFill>
                </a:rPr>
                <a:t>Standard Format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1113706-C093-419B-A588-9B3831202549}"/>
                </a:ext>
              </a:extLst>
            </p:cNvPr>
            <p:cNvSpPr/>
            <p:nvPr/>
          </p:nvSpPr>
          <p:spPr>
            <a:xfrm>
              <a:off x="3796546" y="1931233"/>
              <a:ext cx="872836" cy="31663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/>
                <a:t>DataId</a:t>
              </a:r>
              <a:endParaRPr lang="en-US" sz="12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421914-D581-4D63-B10C-E313217AD498}"/>
                </a:ext>
              </a:extLst>
            </p:cNvPr>
            <p:cNvSpPr/>
            <p:nvPr/>
          </p:nvSpPr>
          <p:spPr>
            <a:xfrm>
              <a:off x="3803278" y="2314793"/>
              <a:ext cx="872836" cy="31663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Value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B569C28-4ABC-43C0-8EBF-9195AE978BB5}"/>
                </a:ext>
              </a:extLst>
            </p:cNvPr>
            <p:cNvSpPr/>
            <p:nvPr/>
          </p:nvSpPr>
          <p:spPr>
            <a:xfrm>
              <a:off x="3792778" y="2716508"/>
              <a:ext cx="1693308" cy="31663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Source Content Body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D7F0F91-5D70-44B8-8602-0C1D30A453F8}"/>
              </a:ext>
            </a:extLst>
          </p:cNvPr>
          <p:cNvGrpSpPr/>
          <p:nvPr/>
        </p:nvGrpSpPr>
        <p:grpSpPr>
          <a:xfrm>
            <a:off x="2563446" y="736085"/>
            <a:ext cx="1656797" cy="1293927"/>
            <a:chOff x="662624" y="822943"/>
            <a:chExt cx="1656797" cy="129392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7DFDF90-651D-4C62-AAAA-955A477F3E22}"/>
                </a:ext>
              </a:extLst>
            </p:cNvPr>
            <p:cNvSpPr/>
            <p:nvPr/>
          </p:nvSpPr>
          <p:spPr>
            <a:xfrm>
              <a:off x="662624" y="822943"/>
              <a:ext cx="1656797" cy="1293927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>
                  <a:solidFill>
                    <a:schemeClr val="tx1"/>
                  </a:solidFill>
                </a:rPr>
                <a:t>Format 1 (Flat)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AB5A0A8-8F63-494B-888F-202E40F55F1B}"/>
                </a:ext>
              </a:extLst>
            </p:cNvPr>
            <p:cNvSpPr/>
            <p:nvPr/>
          </p:nvSpPr>
          <p:spPr>
            <a:xfrm>
              <a:off x="788493" y="1343672"/>
              <a:ext cx="872836" cy="2762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OAT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7307030-D719-485B-84D6-A111819024D9}"/>
                </a:ext>
              </a:extLst>
            </p:cNvPr>
            <p:cNvSpPr/>
            <p:nvPr/>
          </p:nvSpPr>
          <p:spPr>
            <a:xfrm>
              <a:off x="798017" y="1681230"/>
              <a:ext cx="872837" cy="2762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chemeClr val="tx1"/>
                  </a:solidFill>
                </a:rPr>
                <a:t>OAT</a:t>
              </a:r>
              <a:r>
                <a:rPr lang="en-US" sz="1200" err="1"/>
                <a:t>_</a:t>
              </a:r>
              <a:r>
                <a:rPr lang="en-US" sz="1200" err="1">
                  <a:solidFill>
                    <a:schemeClr val="tx1"/>
                  </a:solidFill>
                </a:rPr>
                <a:t>Units</a:t>
              </a:r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CE8F4CB-9867-4110-9F75-725154B667DC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3562151" y="1394921"/>
            <a:ext cx="555403" cy="218590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9ADDE-EE18-491A-A6F0-0D3CCBAEF6AF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3571676" y="1732479"/>
            <a:ext cx="545878" cy="184834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836E407-5286-4C04-8ED0-CA7D182D61CF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1563930" y="1749995"/>
            <a:ext cx="2553624" cy="183083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A5C2F7-E936-4D2A-B34D-558C12A1529D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1685979" y="3580825"/>
            <a:ext cx="2431575" cy="34061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1E7B6B0-429A-45C0-85B7-76E549836966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1471089" y="3580825"/>
            <a:ext cx="2646465" cy="44670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EC3781F-75C1-4D9C-9463-FAA074FAF820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1563930" y="2128929"/>
            <a:ext cx="2553624" cy="14518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763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EDCB7-FF94-494C-8A39-0827A9FE2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Single Value Data Storage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56D1C-6589-4DF7-AA3D-E0594F2B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410" y="4758219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D0FFEA-18BA-4207-A63E-ADC890C51B15}"/>
              </a:ext>
            </a:extLst>
          </p:cNvPr>
          <p:cNvSpPr/>
          <p:nvPr/>
        </p:nvSpPr>
        <p:spPr>
          <a:xfrm>
            <a:off x="6602245" y="1391412"/>
            <a:ext cx="2380034" cy="285253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5F80AFB7-3CA8-42DC-B039-652C07B6C5F0}"/>
              </a:ext>
            </a:extLst>
          </p:cNvPr>
          <p:cNvSpPr/>
          <p:nvPr/>
        </p:nvSpPr>
        <p:spPr>
          <a:xfrm>
            <a:off x="7143219" y="1943151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DataId</a:t>
            </a:r>
            <a:endParaRPr lang="en-US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65C882FE-D767-4631-A721-A28BFF462A53}"/>
              </a:ext>
            </a:extLst>
          </p:cNvPr>
          <p:cNvSpPr/>
          <p:nvPr/>
        </p:nvSpPr>
        <p:spPr>
          <a:xfrm>
            <a:off x="7143218" y="2485138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3BE6603C-E19D-47E4-8BDD-D64E4239BF41}"/>
              </a:ext>
            </a:extLst>
          </p:cNvPr>
          <p:cNvSpPr/>
          <p:nvPr/>
        </p:nvSpPr>
        <p:spPr>
          <a:xfrm>
            <a:off x="7143217" y="3061229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2CA6E6-0CD0-435B-B024-AB2CD92EA2AE}"/>
              </a:ext>
            </a:extLst>
          </p:cNvPr>
          <p:cNvSpPr txBox="1"/>
          <p:nvPr/>
        </p:nvSpPr>
        <p:spPr>
          <a:xfrm>
            <a:off x="6602245" y="1383049"/>
            <a:ext cx="145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Data Storage</a:t>
            </a:r>
          </a:p>
        </p:txBody>
      </p:sp>
      <p:pic>
        <p:nvPicPr>
          <p:cNvPr id="10" name="Graphic 9" descr="Cloud Computing outline">
            <a:extLst>
              <a:ext uri="{FF2B5EF4-FFF2-40B4-BE49-F238E27FC236}">
                <a16:creationId xmlns:a16="http://schemas.microsoft.com/office/drawing/2014/main" id="{756B3C0B-EED0-46B4-A7A5-239A92EA8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30160" y="1405201"/>
            <a:ext cx="514472" cy="514472"/>
          </a:xfrm>
          <a:prstGeom prst="rect">
            <a:avLst/>
          </a:prstGeom>
        </p:spPr>
      </p:pic>
      <p:grpSp>
        <p:nvGrpSpPr>
          <p:cNvPr id="68" name="Group 67">
            <a:extLst>
              <a:ext uri="{FF2B5EF4-FFF2-40B4-BE49-F238E27FC236}">
                <a16:creationId xmlns:a16="http://schemas.microsoft.com/office/drawing/2014/main" id="{5BE83D14-C8A9-4D52-A75D-82726C32E480}"/>
              </a:ext>
            </a:extLst>
          </p:cNvPr>
          <p:cNvGrpSpPr/>
          <p:nvPr/>
        </p:nvGrpSpPr>
        <p:grpSpPr>
          <a:xfrm>
            <a:off x="225788" y="792513"/>
            <a:ext cx="2017016" cy="1858875"/>
            <a:chOff x="152881" y="2193468"/>
            <a:chExt cx="2017016" cy="185887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C85E7DF-E30A-4582-B58B-80CE7E2BCFEC}"/>
                </a:ext>
              </a:extLst>
            </p:cNvPr>
            <p:cNvSpPr/>
            <p:nvPr/>
          </p:nvSpPr>
          <p:spPr>
            <a:xfrm>
              <a:off x="152881" y="2193468"/>
              <a:ext cx="2017016" cy="1858875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>
                  <a:solidFill>
                    <a:schemeClr val="tx1"/>
                  </a:solidFill>
                </a:rPr>
                <a:t>Format 2 (BACnet)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2905BE-4A17-4AF2-A307-B2CE10EE02A5}"/>
                </a:ext>
              </a:extLst>
            </p:cNvPr>
            <p:cNvSpPr/>
            <p:nvPr/>
          </p:nvSpPr>
          <p:spPr>
            <a:xfrm>
              <a:off x="278749" y="2657596"/>
              <a:ext cx="1392384" cy="11730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200">
                  <a:solidFill>
                    <a:schemeClr val="tx1"/>
                  </a:solidFill>
                </a:rPr>
                <a:t>OA_TEMP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6A73396-C3C3-4DC9-8A06-FFD70D4637A1}"/>
                </a:ext>
              </a:extLst>
            </p:cNvPr>
            <p:cNvSpPr/>
            <p:nvPr/>
          </p:nvSpPr>
          <p:spPr>
            <a:xfrm>
              <a:off x="354663" y="2987610"/>
              <a:ext cx="1136360" cy="3266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Present_Value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19043B7-FD1C-4464-B172-3D98D73F90E5}"/>
                </a:ext>
              </a:extLst>
            </p:cNvPr>
            <p:cNvSpPr/>
            <p:nvPr/>
          </p:nvSpPr>
          <p:spPr>
            <a:xfrm>
              <a:off x="354663" y="3366544"/>
              <a:ext cx="1136360" cy="32668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Units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6FB7B03-4299-4383-9213-F88B6921C27D}"/>
              </a:ext>
            </a:extLst>
          </p:cNvPr>
          <p:cNvGrpSpPr/>
          <p:nvPr/>
        </p:nvGrpSpPr>
        <p:grpSpPr>
          <a:xfrm>
            <a:off x="210783" y="2774493"/>
            <a:ext cx="2270654" cy="1858875"/>
            <a:chOff x="766915" y="5269443"/>
            <a:chExt cx="2270654" cy="185887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F9D25A-0B42-42CD-8644-69B06088C3C8}"/>
                </a:ext>
              </a:extLst>
            </p:cNvPr>
            <p:cNvSpPr/>
            <p:nvPr/>
          </p:nvSpPr>
          <p:spPr>
            <a:xfrm>
              <a:off x="766915" y="5269443"/>
              <a:ext cx="2270654" cy="1858875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>
                  <a:solidFill>
                    <a:schemeClr val="tx1"/>
                  </a:solidFill>
                </a:rPr>
                <a:t>Format 3 (Properties)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F34C468-6E8C-48CF-B997-3872B3CF3CA4}"/>
                </a:ext>
              </a:extLst>
            </p:cNvPr>
            <p:cNvSpPr/>
            <p:nvPr/>
          </p:nvSpPr>
          <p:spPr>
            <a:xfrm>
              <a:off x="1029837" y="5733571"/>
              <a:ext cx="1392384" cy="11730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200">
                  <a:solidFill>
                    <a:schemeClr val="tx1"/>
                  </a:solidFill>
                </a:rPr>
                <a:t>OA_TEMP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E5DBA5E-6034-4666-A3C1-BB751904821A}"/>
                </a:ext>
              </a:extLst>
            </p:cNvPr>
            <p:cNvSpPr/>
            <p:nvPr/>
          </p:nvSpPr>
          <p:spPr>
            <a:xfrm>
              <a:off x="1105751" y="6063585"/>
              <a:ext cx="1136360" cy="705614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200" err="1"/>
                <a:t>PVal</a:t>
              </a:r>
              <a:endParaRPr lang="en-US" sz="12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5B084AF-8527-473A-86D1-0796647E8167}"/>
                </a:ext>
              </a:extLst>
            </p:cNvPr>
            <p:cNvSpPr/>
            <p:nvPr/>
          </p:nvSpPr>
          <p:spPr>
            <a:xfrm>
              <a:off x="1320640" y="6363708"/>
              <a:ext cx="706581" cy="31754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/>
                <a:t>Unit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D7F0F91-5D70-44B8-8602-0C1D30A453F8}"/>
              </a:ext>
            </a:extLst>
          </p:cNvPr>
          <p:cNvGrpSpPr/>
          <p:nvPr/>
        </p:nvGrpSpPr>
        <p:grpSpPr>
          <a:xfrm>
            <a:off x="2563446" y="736085"/>
            <a:ext cx="1656797" cy="1293927"/>
            <a:chOff x="662624" y="822943"/>
            <a:chExt cx="1656797" cy="129392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7DFDF90-651D-4C62-AAAA-955A477F3E22}"/>
                </a:ext>
              </a:extLst>
            </p:cNvPr>
            <p:cNvSpPr/>
            <p:nvPr/>
          </p:nvSpPr>
          <p:spPr>
            <a:xfrm>
              <a:off x="662624" y="822943"/>
              <a:ext cx="1656797" cy="1293927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>
                  <a:solidFill>
                    <a:schemeClr val="tx1"/>
                  </a:solidFill>
                </a:rPr>
                <a:t>Format 1 (Flat)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AB5A0A8-8F63-494B-888F-202E40F55F1B}"/>
                </a:ext>
              </a:extLst>
            </p:cNvPr>
            <p:cNvSpPr/>
            <p:nvPr/>
          </p:nvSpPr>
          <p:spPr>
            <a:xfrm>
              <a:off x="788493" y="1343672"/>
              <a:ext cx="872836" cy="2762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OAT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7307030-D719-485B-84D6-A111819024D9}"/>
                </a:ext>
              </a:extLst>
            </p:cNvPr>
            <p:cNvSpPr/>
            <p:nvPr/>
          </p:nvSpPr>
          <p:spPr>
            <a:xfrm>
              <a:off x="798017" y="1681230"/>
              <a:ext cx="872837" cy="27621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chemeClr val="tx1"/>
                  </a:solidFill>
                </a:rPr>
                <a:t>OAT_Units</a:t>
              </a:r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CE8F4CB-9867-4110-9F75-725154B667DC}"/>
              </a:ext>
            </a:extLst>
          </p:cNvPr>
          <p:cNvCxnSpPr>
            <a:cxnSpLocks/>
            <a:stCxn id="26" idx="3"/>
            <a:endCxn id="6" idx="1"/>
          </p:cNvCxnSpPr>
          <p:nvPr/>
        </p:nvCxnSpPr>
        <p:spPr>
          <a:xfrm>
            <a:off x="3562151" y="1394921"/>
            <a:ext cx="3581068" cy="77321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9ADDE-EE18-491A-A6F0-0D3CCBAEF6AF}"/>
              </a:ext>
            </a:extLst>
          </p:cNvPr>
          <p:cNvCxnSpPr>
            <a:cxnSpLocks/>
            <a:stCxn id="27" idx="3"/>
            <a:endCxn id="7" idx="1"/>
          </p:cNvCxnSpPr>
          <p:nvPr/>
        </p:nvCxnSpPr>
        <p:spPr>
          <a:xfrm>
            <a:off x="3571676" y="1732479"/>
            <a:ext cx="3571542" cy="9776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836E407-5286-4C04-8ED0-CA7D182D61CF}"/>
              </a:ext>
            </a:extLst>
          </p:cNvPr>
          <p:cNvCxnSpPr>
            <a:cxnSpLocks/>
            <a:stCxn id="16" idx="3"/>
            <a:endCxn id="8" idx="1"/>
          </p:cNvCxnSpPr>
          <p:nvPr/>
        </p:nvCxnSpPr>
        <p:spPr>
          <a:xfrm>
            <a:off x="1563930" y="1749995"/>
            <a:ext cx="5579287" cy="153621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3A5C2F7-E936-4D2A-B34D-558C12A1529D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1685979" y="3921442"/>
            <a:ext cx="5595140" cy="1040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1E7B6B0-429A-45C0-85B7-76E549836966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1471089" y="4027530"/>
            <a:ext cx="5858951" cy="1292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EC3781F-75C1-4D9C-9463-FAA074FAF820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1563930" y="2128929"/>
            <a:ext cx="5717189" cy="17398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58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Efficient Device Communication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35410" y="4771484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t>2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21028E-31C1-4DC1-AA5F-B916E70F35D1}"/>
              </a:ext>
            </a:extLst>
          </p:cNvPr>
          <p:cNvSpPr/>
          <p:nvPr/>
        </p:nvSpPr>
        <p:spPr>
          <a:xfrm>
            <a:off x="658633" y="783670"/>
            <a:ext cx="1656797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1 (Flat)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6F3F5-D7C6-49C4-A73F-4B8FC55C789E}"/>
              </a:ext>
            </a:extLst>
          </p:cNvPr>
          <p:cNvSpPr/>
          <p:nvPr/>
        </p:nvSpPr>
        <p:spPr>
          <a:xfrm>
            <a:off x="818105" y="1304398"/>
            <a:ext cx="872836" cy="408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OAT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C7467D5-E630-4871-A9B9-B0FDADBF2184}"/>
              </a:ext>
            </a:extLst>
          </p:cNvPr>
          <p:cNvSpPr/>
          <p:nvPr/>
        </p:nvSpPr>
        <p:spPr>
          <a:xfrm>
            <a:off x="818104" y="1822932"/>
            <a:ext cx="872837" cy="408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OAT_Units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A95AC4E-E8F0-4F2B-AE51-DE3532A81D12}"/>
              </a:ext>
            </a:extLst>
          </p:cNvPr>
          <p:cNvSpPr/>
          <p:nvPr/>
        </p:nvSpPr>
        <p:spPr>
          <a:xfrm>
            <a:off x="3261004" y="783670"/>
            <a:ext cx="2017016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2 (BACnet)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F142157-AF42-4B39-BCCE-8682168483E2}"/>
              </a:ext>
            </a:extLst>
          </p:cNvPr>
          <p:cNvSpPr/>
          <p:nvPr/>
        </p:nvSpPr>
        <p:spPr>
          <a:xfrm>
            <a:off x="3399622" y="1126569"/>
            <a:ext cx="1392384" cy="1173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>
                <a:solidFill>
                  <a:schemeClr val="tx1"/>
                </a:solidFill>
              </a:rPr>
              <a:t>OA_TEMP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C36019-1423-4716-A34B-7490D3ADAFEC}"/>
              </a:ext>
            </a:extLst>
          </p:cNvPr>
          <p:cNvSpPr/>
          <p:nvPr/>
        </p:nvSpPr>
        <p:spPr>
          <a:xfrm>
            <a:off x="3475536" y="1443331"/>
            <a:ext cx="1136360" cy="3266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err="1"/>
              <a:t>Present_Value</a:t>
            </a:r>
            <a:endParaRPr lang="en-US" sz="120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D361CA4-F921-43D7-AF33-19472FFC863C}"/>
              </a:ext>
            </a:extLst>
          </p:cNvPr>
          <p:cNvSpPr/>
          <p:nvPr/>
        </p:nvSpPr>
        <p:spPr>
          <a:xfrm>
            <a:off x="3475536" y="1835517"/>
            <a:ext cx="1136360" cy="3266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Units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00AED14-0C1F-4123-B474-F272CCD4A47A}"/>
              </a:ext>
            </a:extLst>
          </p:cNvPr>
          <p:cNvSpPr/>
          <p:nvPr/>
        </p:nvSpPr>
        <p:spPr>
          <a:xfrm>
            <a:off x="6223594" y="783670"/>
            <a:ext cx="2133600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3 (Hierarchy)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E161783-E3A0-455D-B38B-4E88EF1BB81A}"/>
              </a:ext>
            </a:extLst>
          </p:cNvPr>
          <p:cNvSpPr/>
          <p:nvPr/>
        </p:nvSpPr>
        <p:spPr>
          <a:xfrm>
            <a:off x="6359224" y="1126569"/>
            <a:ext cx="1392384" cy="1173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>
                <a:solidFill>
                  <a:schemeClr val="tx1"/>
                </a:solidFill>
              </a:rPr>
              <a:t>OA_TEMP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D6B8434-C246-4C23-A3F9-68C1523FC4E7}"/>
              </a:ext>
            </a:extLst>
          </p:cNvPr>
          <p:cNvSpPr/>
          <p:nvPr/>
        </p:nvSpPr>
        <p:spPr>
          <a:xfrm>
            <a:off x="6435138" y="1456583"/>
            <a:ext cx="1136360" cy="70561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err="1"/>
              <a:t>PVal</a:t>
            </a:r>
            <a:endParaRPr lang="en-US" sz="120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2C311D2-1711-4303-9289-A113417C6A32}"/>
              </a:ext>
            </a:extLst>
          </p:cNvPr>
          <p:cNvSpPr/>
          <p:nvPr/>
        </p:nvSpPr>
        <p:spPr>
          <a:xfrm>
            <a:off x="6650027" y="1756706"/>
            <a:ext cx="706581" cy="3175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Unit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FECC45-9D9D-7C1A-D8A5-8BA93F8A161C}"/>
              </a:ext>
            </a:extLst>
          </p:cNvPr>
          <p:cNvSpPr txBox="1"/>
          <p:nvPr/>
        </p:nvSpPr>
        <p:spPr>
          <a:xfrm>
            <a:off x="337064" y="2766956"/>
            <a:ext cx="5668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Cloud has little control over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Devices prefer certain communication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Cloud contextualization may have introduce errors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0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ED2EBFF-A49D-DDD6-3B3F-31F0C6EE9A5F}"/>
              </a:ext>
            </a:extLst>
          </p:cNvPr>
          <p:cNvSpPr/>
          <p:nvPr/>
        </p:nvSpPr>
        <p:spPr>
          <a:xfrm>
            <a:off x="658633" y="783670"/>
            <a:ext cx="1656797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1 (Flat)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24D6C9-6E00-E998-709E-7DF02679DCAC}"/>
              </a:ext>
            </a:extLst>
          </p:cNvPr>
          <p:cNvSpPr/>
          <p:nvPr/>
        </p:nvSpPr>
        <p:spPr>
          <a:xfrm>
            <a:off x="818105" y="1304398"/>
            <a:ext cx="872836" cy="408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OAT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08EBD3-0EB3-793B-B15C-D9C721E57C3A}"/>
              </a:ext>
            </a:extLst>
          </p:cNvPr>
          <p:cNvSpPr/>
          <p:nvPr/>
        </p:nvSpPr>
        <p:spPr>
          <a:xfrm>
            <a:off x="818104" y="1822932"/>
            <a:ext cx="872837" cy="408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OAT_Units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8AD8AFD-16AE-1591-3460-A5B4A071D40F}"/>
              </a:ext>
            </a:extLst>
          </p:cNvPr>
          <p:cNvSpPr/>
          <p:nvPr/>
        </p:nvSpPr>
        <p:spPr>
          <a:xfrm>
            <a:off x="3261004" y="783670"/>
            <a:ext cx="2017016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2 (BACnet)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E80C3A-2186-1262-139D-3362BEC5B802}"/>
              </a:ext>
            </a:extLst>
          </p:cNvPr>
          <p:cNvSpPr/>
          <p:nvPr/>
        </p:nvSpPr>
        <p:spPr>
          <a:xfrm>
            <a:off x="3399622" y="1126569"/>
            <a:ext cx="1392384" cy="1173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>
                <a:solidFill>
                  <a:schemeClr val="tx1"/>
                </a:solidFill>
              </a:rPr>
              <a:t>OA_TEMP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2DA4E2-9A91-D9E0-53CF-E839F47DE10E}"/>
              </a:ext>
            </a:extLst>
          </p:cNvPr>
          <p:cNvSpPr/>
          <p:nvPr/>
        </p:nvSpPr>
        <p:spPr>
          <a:xfrm>
            <a:off x="3475536" y="1427362"/>
            <a:ext cx="1136360" cy="3266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err="1"/>
              <a:t>Present_Value</a:t>
            </a:r>
            <a:endParaRPr lang="en-US" sz="12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F6E4BC-AAFF-6072-DB5C-6CB24C839F7B}"/>
              </a:ext>
            </a:extLst>
          </p:cNvPr>
          <p:cNvSpPr/>
          <p:nvPr/>
        </p:nvSpPr>
        <p:spPr>
          <a:xfrm>
            <a:off x="6223594" y="783670"/>
            <a:ext cx="2133600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3 (Hierarchy)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D5C8DF8-1628-3FB3-F19E-F8111C8CB63A}"/>
              </a:ext>
            </a:extLst>
          </p:cNvPr>
          <p:cNvSpPr/>
          <p:nvPr/>
        </p:nvSpPr>
        <p:spPr>
          <a:xfrm>
            <a:off x="6359224" y="1126569"/>
            <a:ext cx="1392384" cy="1173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>
                <a:solidFill>
                  <a:schemeClr val="tx1"/>
                </a:solidFill>
              </a:rPr>
              <a:t>OA_TEMP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B6CE623-8069-116C-A91B-F877CBA231FE}"/>
              </a:ext>
            </a:extLst>
          </p:cNvPr>
          <p:cNvSpPr/>
          <p:nvPr/>
        </p:nvSpPr>
        <p:spPr>
          <a:xfrm>
            <a:off x="6435138" y="1456583"/>
            <a:ext cx="1136360" cy="70561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err="1"/>
              <a:t>PVal</a:t>
            </a:r>
            <a:endParaRPr lang="en-US" sz="1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6CC93D-EAE6-25B2-ACD5-E3A59C6ED6C1}"/>
              </a:ext>
            </a:extLst>
          </p:cNvPr>
          <p:cNvSpPr/>
          <p:nvPr/>
        </p:nvSpPr>
        <p:spPr>
          <a:xfrm>
            <a:off x="6650027" y="1756706"/>
            <a:ext cx="706581" cy="3175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Unit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90" y="90981"/>
            <a:ext cx="8794020" cy="536781"/>
          </a:xfrm>
        </p:spPr>
        <p:txBody>
          <a:bodyPr>
            <a:normAutofit fontScale="90000"/>
          </a:bodyPr>
          <a:lstStyle/>
          <a:p>
            <a:r>
              <a:rPr lang="en-US"/>
              <a:t>Atomic Information Storage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35410" y="4783185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t>3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B6526E-4095-4C0A-90D6-E23A2345E881}"/>
              </a:ext>
            </a:extLst>
          </p:cNvPr>
          <p:cNvSpPr/>
          <p:nvPr/>
        </p:nvSpPr>
        <p:spPr>
          <a:xfrm>
            <a:off x="3323080" y="2860194"/>
            <a:ext cx="2380034" cy="17731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ADA362B7-9888-465F-96FC-A964811386F8}"/>
              </a:ext>
            </a:extLst>
          </p:cNvPr>
          <p:cNvSpPr/>
          <p:nvPr/>
        </p:nvSpPr>
        <p:spPr>
          <a:xfrm>
            <a:off x="3878343" y="2969966"/>
            <a:ext cx="1268897" cy="1252727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/>
              <a:t>Data Id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FFD1C2-2295-4158-81FB-6FECDEB81B3F}"/>
              </a:ext>
            </a:extLst>
          </p:cNvPr>
          <p:cNvSpPr/>
          <p:nvPr/>
        </p:nvSpPr>
        <p:spPr>
          <a:xfrm>
            <a:off x="4129068" y="3367121"/>
            <a:ext cx="796636" cy="33943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172E55"/>
                </a:solidFill>
              </a:rPr>
              <a:t>Value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B75703-D18F-4AF2-470B-C060D690B29F}"/>
              </a:ext>
            </a:extLst>
          </p:cNvPr>
          <p:cNvCxnSpPr>
            <a:cxnSpLocks/>
            <a:stCxn id="23" idx="3"/>
            <a:endCxn id="19" idx="0"/>
          </p:cNvCxnSpPr>
          <p:nvPr/>
        </p:nvCxnSpPr>
        <p:spPr>
          <a:xfrm>
            <a:off x="1690941" y="1508753"/>
            <a:ext cx="2821851" cy="14612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65BB25-181A-4334-1629-0443CA05FA6F}"/>
              </a:ext>
            </a:extLst>
          </p:cNvPr>
          <p:cNvCxnSpPr>
            <a:cxnSpLocks/>
            <a:stCxn id="36" idx="2"/>
            <a:endCxn id="19" idx="0"/>
          </p:cNvCxnSpPr>
          <p:nvPr/>
        </p:nvCxnSpPr>
        <p:spPr>
          <a:xfrm flipH="1">
            <a:off x="4512792" y="2074249"/>
            <a:ext cx="2490526" cy="8957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71D604-F48E-B0E8-32C3-57A76A699491}"/>
              </a:ext>
            </a:extLst>
          </p:cNvPr>
          <p:cNvCxnSpPr>
            <a:cxnSpLocks/>
            <a:stCxn id="30" idx="2"/>
            <a:endCxn id="19" idx="0"/>
          </p:cNvCxnSpPr>
          <p:nvPr/>
        </p:nvCxnSpPr>
        <p:spPr>
          <a:xfrm>
            <a:off x="4043716" y="2162197"/>
            <a:ext cx="469076" cy="8077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43EC74-CE32-5DC7-5403-A6AE3B23931C}"/>
              </a:ext>
            </a:extLst>
          </p:cNvPr>
          <p:cNvCxnSpPr>
            <a:cxnSpLocks/>
            <a:stCxn id="29" idx="2"/>
            <a:endCxn id="19" idx="0"/>
          </p:cNvCxnSpPr>
          <p:nvPr/>
        </p:nvCxnSpPr>
        <p:spPr>
          <a:xfrm>
            <a:off x="4043716" y="1754042"/>
            <a:ext cx="469076" cy="12159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6F64D04-0F67-33CF-BFB9-E30E4E6B42D8}"/>
              </a:ext>
            </a:extLst>
          </p:cNvPr>
          <p:cNvCxnSpPr>
            <a:cxnSpLocks/>
            <a:stCxn id="24" idx="3"/>
            <a:endCxn id="19" idx="0"/>
          </p:cNvCxnSpPr>
          <p:nvPr/>
        </p:nvCxnSpPr>
        <p:spPr>
          <a:xfrm>
            <a:off x="1690941" y="2027287"/>
            <a:ext cx="2821851" cy="9426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8F31BB0-1815-4537-8DD7-256B06A002A2}"/>
              </a:ext>
            </a:extLst>
          </p:cNvPr>
          <p:cNvSpPr txBox="1"/>
          <p:nvPr/>
        </p:nvSpPr>
        <p:spPr>
          <a:xfrm>
            <a:off x="4302464" y="4296094"/>
            <a:ext cx="145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Data Storage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49042E1-4B3D-7889-F737-500F6D78E60D}"/>
              </a:ext>
            </a:extLst>
          </p:cNvPr>
          <p:cNvSpPr/>
          <p:nvPr/>
        </p:nvSpPr>
        <p:spPr>
          <a:xfrm>
            <a:off x="3475536" y="1835517"/>
            <a:ext cx="1136360" cy="3266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Units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1377E47-A31B-ECC9-0517-EE3F6A91B30F}"/>
              </a:ext>
            </a:extLst>
          </p:cNvPr>
          <p:cNvCxnSpPr>
            <a:cxnSpLocks/>
            <a:stCxn id="35" idx="1"/>
            <a:endCxn id="19" idx="0"/>
          </p:cNvCxnSpPr>
          <p:nvPr/>
        </p:nvCxnSpPr>
        <p:spPr>
          <a:xfrm flipH="1">
            <a:off x="4512792" y="1809390"/>
            <a:ext cx="1922346" cy="1160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F99FD91-BF6C-2BED-8FFC-04D1235F8385}"/>
              </a:ext>
            </a:extLst>
          </p:cNvPr>
          <p:cNvSpPr txBox="1"/>
          <p:nvPr/>
        </p:nvSpPr>
        <p:spPr>
          <a:xfrm>
            <a:off x="337064" y="2766956"/>
            <a:ext cx="2764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Values are generic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Every “value” has an 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Single Storage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0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ED2EBFF-A49D-DDD6-3B3F-31F0C6EE9A5F}"/>
              </a:ext>
            </a:extLst>
          </p:cNvPr>
          <p:cNvSpPr/>
          <p:nvPr/>
        </p:nvSpPr>
        <p:spPr>
          <a:xfrm>
            <a:off x="658633" y="783670"/>
            <a:ext cx="1656797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1 (Flat)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24D6C9-6E00-E998-709E-7DF02679DCAC}"/>
              </a:ext>
            </a:extLst>
          </p:cNvPr>
          <p:cNvSpPr/>
          <p:nvPr/>
        </p:nvSpPr>
        <p:spPr>
          <a:xfrm>
            <a:off x="818105" y="1304398"/>
            <a:ext cx="872836" cy="408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OAT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08EBD3-0EB3-793B-B15C-D9C721E57C3A}"/>
              </a:ext>
            </a:extLst>
          </p:cNvPr>
          <p:cNvSpPr/>
          <p:nvPr/>
        </p:nvSpPr>
        <p:spPr>
          <a:xfrm>
            <a:off x="818104" y="1822932"/>
            <a:ext cx="872837" cy="408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OAT_Units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8AD8AFD-16AE-1591-3460-A5B4A071D40F}"/>
              </a:ext>
            </a:extLst>
          </p:cNvPr>
          <p:cNvSpPr/>
          <p:nvPr/>
        </p:nvSpPr>
        <p:spPr>
          <a:xfrm>
            <a:off x="3261004" y="783670"/>
            <a:ext cx="2017016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2 (BACnet)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E80C3A-2186-1262-139D-3362BEC5B802}"/>
              </a:ext>
            </a:extLst>
          </p:cNvPr>
          <p:cNvSpPr/>
          <p:nvPr/>
        </p:nvSpPr>
        <p:spPr>
          <a:xfrm>
            <a:off x="3399622" y="1126569"/>
            <a:ext cx="1392384" cy="1173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>
                <a:solidFill>
                  <a:schemeClr val="tx1"/>
                </a:solidFill>
              </a:rPr>
              <a:t>OA_TEMP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2DA4E2-9A91-D9E0-53CF-E839F47DE10E}"/>
              </a:ext>
            </a:extLst>
          </p:cNvPr>
          <p:cNvSpPr/>
          <p:nvPr/>
        </p:nvSpPr>
        <p:spPr>
          <a:xfrm>
            <a:off x="3475536" y="1427362"/>
            <a:ext cx="1136360" cy="3266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err="1"/>
              <a:t>Present_Value</a:t>
            </a:r>
            <a:endParaRPr lang="en-US" sz="12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F6E4BC-AAFF-6072-DB5C-6CB24C839F7B}"/>
              </a:ext>
            </a:extLst>
          </p:cNvPr>
          <p:cNvSpPr/>
          <p:nvPr/>
        </p:nvSpPr>
        <p:spPr>
          <a:xfrm>
            <a:off x="6223594" y="783670"/>
            <a:ext cx="2133600" cy="158533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Device 3 (Hierarchy)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D5C8DF8-1628-3FB3-F19E-F8111C8CB63A}"/>
              </a:ext>
            </a:extLst>
          </p:cNvPr>
          <p:cNvSpPr/>
          <p:nvPr/>
        </p:nvSpPr>
        <p:spPr>
          <a:xfrm>
            <a:off x="6359224" y="1126569"/>
            <a:ext cx="1392384" cy="11730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>
                <a:solidFill>
                  <a:schemeClr val="tx1"/>
                </a:solidFill>
              </a:rPr>
              <a:t>OA_TEMP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B6CE623-8069-116C-A91B-F877CBA231FE}"/>
              </a:ext>
            </a:extLst>
          </p:cNvPr>
          <p:cNvSpPr/>
          <p:nvPr/>
        </p:nvSpPr>
        <p:spPr>
          <a:xfrm>
            <a:off x="6435138" y="1456583"/>
            <a:ext cx="1136360" cy="70561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err="1"/>
              <a:t>PVal</a:t>
            </a:r>
            <a:endParaRPr lang="en-US" sz="1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6CC93D-EAE6-25B2-ACD5-E3A59C6ED6C1}"/>
              </a:ext>
            </a:extLst>
          </p:cNvPr>
          <p:cNvSpPr/>
          <p:nvPr/>
        </p:nvSpPr>
        <p:spPr>
          <a:xfrm>
            <a:off x="6650027" y="1756706"/>
            <a:ext cx="706581" cy="31754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Unit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990" y="90981"/>
            <a:ext cx="8794020" cy="536781"/>
          </a:xfrm>
        </p:spPr>
        <p:txBody>
          <a:bodyPr>
            <a:normAutofit fontScale="90000"/>
          </a:bodyPr>
          <a:lstStyle/>
          <a:p>
            <a:r>
              <a:rPr lang="en-US"/>
              <a:t>Atomic Information Access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35410" y="4783185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t>4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B6526E-4095-4C0A-90D6-E23A2345E881}"/>
              </a:ext>
            </a:extLst>
          </p:cNvPr>
          <p:cNvSpPr/>
          <p:nvPr/>
        </p:nvSpPr>
        <p:spPr>
          <a:xfrm>
            <a:off x="3323080" y="2860194"/>
            <a:ext cx="2380034" cy="177317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ADA362B7-9888-465F-96FC-A964811386F8}"/>
              </a:ext>
            </a:extLst>
          </p:cNvPr>
          <p:cNvSpPr/>
          <p:nvPr/>
        </p:nvSpPr>
        <p:spPr>
          <a:xfrm>
            <a:off x="3878343" y="2969966"/>
            <a:ext cx="1268897" cy="1252727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/>
              <a:t>Data Id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FFD1C2-2295-4158-81FB-6FECDEB81B3F}"/>
              </a:ext>
            </a:extLst>
          </p:cNvPr>
          <p:cNvSpPr/>
          <p:nvPr/>
        </p:nvSpPr>
        <p:spPr>
          <a:xfrm>
            <a:off x="4129068" y="3367121"/>
            <a:ext cx="796636" cy="33943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172E55"/>
                </a:solidFill>
              </a:rPr>
              <a:t>Standard Value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B75703-D18F-4AF2-470B-C060D690B29F}"/>
              </a:ext>
            </a:extLst>
          </p:cNvPr>
          <p:cNvCxnSpPr>
            <a:cxnSpLocks/>
            <a:stCxn id="23" idx="3"/>
            <a:endCxn id="19" idx="0"/>
          </p:cNvCxnSpPr>
          <p:nvPr/>
        </p:nvCxnSpPr>
        <p:spPr>
          <a:xfrm>
            <a:off x="1690941" y="1508753"/>
            <a:ext cx="2821851" cy="14612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65BB25-181A-4334-1629-0443CA05FA6F}"/>
              </a:ext>
            </a:extLst>
          </p:cNvPr>
          <p:cNvCxnSpPr>
            <a:cxnSpLocks/>
            <a:stCxn id="36" idx="2"/>
            <a:endCxn id="19" idx="0"/>
          </p:cNvCxnSpPr>
          <p:nvPr/>
        </p:nvCxnSpPr>
        <p:spPr>
          <a:xfrm flipH="1">
            <a:off x="4512792" y="2074249"/>
            <a:ext cx="2490526" cy="8957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871D604-F48E-B0E8-32C3-57A76A699491}"/>
              </a:ext>
            </a:extLst>
          </p:cNvPr>
          <p:cNvCxnSpPr>
            <a:cxnSpLocks/>
            <a:stCxn id="30" idx="2"/>
            <a:endCxn id="19" idx="0"/>
          </p:cNvCxnSpPr>
          <p:nvPr/>
        </p:nvCxnSpPr>
        <p:spPr>
          <a:xfrm>
            <a:off x="4043716" y="2162197"/>
            <a:ext cx="469076" cy="8077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43EC74-CE32-5DC7-5403-A6AE3B23931C}"/>
              </a:ext>
            </a:extLst>
          </p:cNvPr>
          <p:cNvCxnSpPr>
            <a:cxnSpLocks/>
            <a:stCxn id="29" idx="2"/>
            <a:endCxn id="19" idx="0"/>
          </p:cNvCxnSpPr>
          <p:nvPr/>
        </p:nvCxnSpPr>
        <p:spPr>
          <a:xfrm>
            <a:off x="4043716" y="1754042"/>
            <a:ext cx="469076" cy="12159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6F64D04-0F67-33CF-BFB9-E30E4E6B42D8}"/>
              </a:ext>
            </a:extLst>
          </p:cNvPr>
          <p:cNvCxnSpPr>
            <a:cxnSpLocks/>
            <a:stCxn id="24" idx="3"/>
            <a:endCxn id="19" idx="0"/>
          </p:cNvCxnSpPr>
          <p:nvPr/>
        </p:nvCxnSpPr>
        <p:spPr>
          <a:xfrm>
            <a:off x="1690941" y="2027287"/>
            <a:ext cx="2821851" cy="9426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8F31BB0-1815-4537-8DD7-256B06A002A2}"/>
              </a:ext>
            </a:extLst>
          </p:cNvPr>
          <p:cNvSpPr txBox="1"/>
          <p:nvPr/>
        </p:nvSpPr>
        <p:spPr>
          <a:xfrm>
            <a:off x="4302464" y="4296094"/>
            <a:ext cx="1455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Data Storage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49042E1-4B3D-7889-F737-500F6D78E60D}"/>
              </a:ext>
            </a:extLst>
          </p:cNvPr>
          <p:cNvSpPr/>
          <p:nvPr/>
        </p:nvSpPr>
        <p:spPr>
          <a:xfrm>
            <a:off x="3475536" y="1835517"/>
            <a:ext cx="1136360" cy="3266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Units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1377E47-A31B-ECC9-0517-EE3F6A91B30F}"/>
              </a:ext>
            </a:extLst>
          </p:cNvPr>
          <p:cNvCxnSpPr>
            <a:cxnSpLocks/>
            <a:stCxn id="35" idx="1"/>
            <a:endCxn id="19" idx="0"/>
          </p:cNvCxnSpPr>
          <p:nvPr/>
        </p:nvCxnSpPr>
        <p:spPr>
          <a:xfrm flipH="1">
            <a:off x="4512792" y="1809390"/>
            <a:ext cx="1922346" cy="1160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AA763332-A4C7-3365-3920-150EC6C69ED9}"/>
              </a:ext>
            </a:extLst>
          </p:cNvPr>
          <p:cNvSpPr/>
          <p:nvPr/>
        </p:nvSpPr>
        <p:spPr>
          <a:xfrm>
            <a:off x="4129068" y="3794907"/>
            <a:ext cx="796636" cy="339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172E55"/>
                </a:solidFill>
              </a:rPr>
              <a:t>Native Value</a:t>
            </a:r>
          </a:p>
        </p:txBody>
      </p:sp>
    </p:spTree>
    <p:extLst>
      <p:ext uri="{BB962C8B-B14F-4D97-AF65-F5344CB8AC3E}">
        <p14:creationId xmlns:p14="http://schemas.microsoft.com/office/powerpoint/2010/main" val="213483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98E78-20C1-46AA-9ADD-E08A97EEA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Structed Data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6F1E7-84B9-4265-A091-61072E03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410" y="4771484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E7BA4F-BFC7-411A-A10C-E45818C72EA5}"/>
              </a:ext>
            </a:extLst>
          </p:cNvPr>
          <p:cNvSpPr/>
          <p:nvPr/>
        </p:nvSpPr>
        <p:spPr>
          <a:xfrm>
            <a:off x="632985" y="1284083"/>
            <a:ext cx="2051780" cy="273011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5E1589-A3B0-44BF-97EB-5ED1322A68EC}"/>
              </a:ext>
            </a:extLst>
          </p:cNvPr>
          <p:cNvSpPr/>
          <p:nvPr/>
        </p:nvSpPr>
        <p:spPr>
          <a:xfrm>
            <a:off x="764103" y="1637025"/>
            <a:ext cx="1552196" cy="22181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C55913-6185-4CAB-AA50-64FCD8059EBB}"/>
              </a:ext>
            </a:extLst>
          </p:cNvPr>
          <p:cNvSpPr/>
          <p:nvPr/>
        </p:nvSpPr>
        <p:spPr>
          <a:xfrm>
            <a:off x="872599" y="2001787"/>
            <a:ext cx="1291299" cy="77723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8DBA09-449C-46F7-A742-46607E62237F}"/>
              </a:ext>
            </a:extLst>
          </p:cNvPr>
          <p:cNvSpPr txBox="1"/>
          <p:nvPr/>
        </p:nvSpPr>
        <p:spPr>
          <a:xfrm>
            <a:off x="764547" y="1637024"/>
            <a:ext cx="67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EAE42B-AA50-4505-ACD5-D2FB56846A52}"/>
              </a:ext>
            </a:extLst>
          </p:cNvPr>
          <p:cNvSpPr txBox="1"/>
          <p:nvPr/>
        </p:nvSpPr>
        <p:spPr>
          <a:xfrm>
            <a:off x="918554" y="1975962"/>
            <a:ext cx="51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Tag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E88DE21-315E-4C22-8BA9-3DF18DDB6897}"/>
              </a:ext>
            </a:extLst>
          </p:cNvPr>
          <p:cNvGrpSpPr/>
          <p:nvPr/>
        </p:nvGrpSpPr>
        <p:grpSpPr>
          <a:xfrm>
            <a:off x="940190" y="2318951"/>
            <a:ext cx="1164854" cy="394640"/>
            <a:chOff x="1830917" y="2048492"/>
            <a:chExt cx="1164854" cy="39464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57EEF90-48CD-4098-8894-04518A70469D}"/>
                </a:ext>
              </a:extLst>
            </p:cNvPr>
            <p:cNvSpPr/>
            <p:nvPr/>
          </p:nvSpPr>
          <p:spPr>
            <a:xfrm>
              <a:off x="1830917" y="2048492"/>
              <a:ext cx="1024648" cy="3663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8D7314F-914C-4587-9EFB-2C7661AAFB6B}"/>
                </a:ext>
              </a:extLst>
            </p:cNvPr>
            <p:cNvSpPr txBox="1"/>
            <p:nvPr/>
          </p:nvSpPr>
          <p:spPr>
            <a:xfrm>
              <a:off x="1885211" y="2073800"/>
              <a:ext cx="1110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Value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5602DAFB-A5B6-46CF-B803-864641165347}"/>
              </a:ext>
            </a:extLst>
          </p:cNvPr>
          <p:cNvSpPr/>
          <p:nvPr/>
        </p:nvSpPr>
        <p:spPr>
          <a:xfrm>
            <a:off x="872599" y="2947863"/>
            <a:ext cx="1291299" cy="77723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3E0FE7-A201-4389-A710-F6484DEB2888}"/>
              </a:ext>
            </a:extLst>
          </p:cNvPr>
          <p:cNvSpPr txBox="1"/>
          <p:nvPr/>
        </p:nvSpPr>
        <p:spPr>
          <a:xfrm>
            <a:off x="918554" y="2922038"/>
            <a:ext cx="51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Tag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BAC314C-37C2-46E4-99E8-C2CDB5E96622}"/>
              </a:ext>
            </a:extLst>
          </p:cNvPr>
          <p:cNvGrpSpPr/>
          <p:nvPr/>
        </p:nvGrpSpPr>
        <p:grpSpPr>
          <a:xfrm>
            <a:off x="953440" y="3258401"/>
            <a:ext cx="1024648" cy="394640"/>
            <a:chOff x="1824289" y="3219852"/>
            <a:chExt cx="1024648" cy="39464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33480A0-9AE7-4436-B6D9-6B7A351690D9}"/>
                </a:ext>
              </a:extLst>
            </p:cNvPr>
            <p:cNvSpPr/>
            <p:nvPr/>
          </p:nvSpPr>
          <p:spPr>
            <a:xfrm>
              <a:off x="1824289" y="3219852"/>
              <a:ext cx="1024648" cy="3663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BAE88B7-2E8B-4666-8740-D1A1DD282196}"/>
                </a:ext>
              </a:extLst>
            </p:cNvPr>
            <p:cNvSpPr txBox="1"/>
            <p:nvPr/>
          </p:nvSpPr>
          <p:spPr>
            <a:xfrm>
              <a:off x="1878583" y="3245160"/>
              <a:ext cx="720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Value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8A2E41C7-E7E4-454E-81DA-293D03B4DDBC}"/>
              </a:ext>
            </a:extLst>
          </p:cNvPr>
          <p:cNvSpPr/>
          <p:nvPr/>
        </p:nvSpPr>
        <p:spPr>
          <a:xfrm>
            <a:off x="3433056" y="1647441"/>
            <a:ext cx="1549415" cy="22860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ocess 16">
            <a:extLst>
              <a:ext uri="{FF2B5EF4-FFF2-40B4-BE49-F238E27FC236}">
                <a16:creationId xmlns:a16="http://schemas.microsoft.com/office/drawing/2014/main" id="{404C8BF7-91B8-474A-828B-3B26D680D8AB}"/>
              </a:ext>
            </a:extLst>
          </p:cNvPr>
          <p:cNvSpPr/>
          <p:nvPr/>
        </p:nvSpPr>
        <p:spPr>
          <a:xfrm>
            <a:off x="3556589" y="2199179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err="1"/>
              <a:t>DataId</a:t>
            </a:r>
            <a:endParaRPr lang="en-US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1FA79639-B8DB-46F1-A48F-44F191E8A9A1}"/>
              </a:ext>
            </a:extLst>
          </p:cNvPr>
          <p:cNvSpPr/>
          <p:nvPr/>
        </p:nvSpPr>
        <p:spPr>
          <a:xfrm>
            <a:off x="3556588" y="2741166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90839442-BF15-4A84-9240-9F1661CE3FF9}"/>
              </a:ext>
            </a:extLst>
          </p:cNvPr>
          <p:cNvSpPr/>
          <p:nvPr/>
        </p:nvSpPr>
        <p:spPr>
          <a:xfrm>
            <a:off x="3556587" y="3317257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FE852F-1F82-4E4D-B07E-F2197D42936E}"/>
              </a:ext>
            </a:extLst>
          </p:cNvPr>
          <p:cNvSpPr txBox="1"/>
          <p:nvPr/>
        </p:nvSpPr>
        <p:spPr>
          <a:xfrm>
            <a:off x="3433056" y="1639077"/>
            <a:ext cx="145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Data Storage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FFEDA8B-864E-43C0-88FF-035D14CB7EC7}"/>
              </a:ext>
            </a:extLst>
          </p:cNvPr>
          <p:cNvCxnSpPr>
            <a:cxnSpLocks/>
            <a:stCxn id="8" idx="3"/>
            <a:endCxn id="17" idx="1"/>
          </p:cNvCxnSpPr>
          <p:nvPr/>
        </p:nvCxnSpPr>
        <p:spPr>
          <a:xfrm flipV="1">
            <a:off x="1964838" y="2424160"/>
            <a:ext cx="1591751" cy="77984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9660180-BD14-429F-AB8F-616C9ACAD6CB}"/>
              </a:ext>
            </a:extLst>
          </p:cNvPr>
          <p:cNvCxnSpPr>
            <a:cxnSpLocks/>
            <a:stCxn id="13" idx="3"/>
            <a:endCxn id="18" idx="1"/>
          </p:cNvCxnSpPr>
          <p:nvPr/>
        </p:nvCxnSpPr>
        <p:spPr>
          <a:xfrm flipV="1">
            <a:off x="1978088" y="2966147"/>
            <a:ext cx="1578500" cy="475447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BCC21A3-75B8-4D20-BFBB-B3C8B6CC2DC7}"/>
              </a:ext>
            </a:extLst>
          </p:cNvPr>
          <p:cNvSpPr txBox="1"/>
          <p:nvPr/>
        </p:nvSpPr>
        <p:spPr>
          <a:xfrm>
            <a:off x="632985" y="1222066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Haystack Structure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36AD37-B1AD-0AEA-AAA5-E2AFC7D5D7D9}"/>
              </a:ext>
            </a:extLst>
          </p:cNvPr>
          <p:cNvSpPr/>
          <p:nvPr/>
        </p:nvSpPr>
        <p:spPr>
          <a:xfrm>
            <a:off x="6002250" y="916379"/>
            <a:ext cx="2051780" cy="331873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56BC9D-44B8-08B7-FA24-1CA2A7EC3BE7}"/>
              </a:ext>
            </a:extLst>
          </p:cNvPr>
          <p:cNvSpPr/>
          <p:nvPr/>
        </p:nvSpPr>
        <p:spPr>
          <a:xfrm>
            <a:off x="6133368" y="1269321"/>
            <a:ext cx="1552196" cy="2805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96E630-013E-69E5-FD24-1F84822819EC}"/>
              </a:ext>
            </a:extLst>
          </p:cNvPr>
          <p:cNvSpPr/>
          <p:nvPr/>
        </p:nvSpPr>
        <p:spPr>
          <a:xfrm>
            <a:off x="6241864" y="1634083"/>
            <a:ext cx="1291299" cy="77723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7594F-7C99-FD81-E13C-FF81B4826E60}"/>
              </a:ext>
            </a:extLst>
          </p:cNvPr>
          <p:cNvSpPr txBox="1"/>
          <p:nvPr/>
        </p:nvSpPr>
        <p:spPr>
          <a:xfrm>
            <a:off x="6133812" y="1269320"/>
            <a:ext cx="679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Point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D27F51-D350-AF2F-363D-1CF20DEA6C25}"/>
              </a:ext>
            </a:extLst>
          </p:cNvPr>
          <p:cNvSpPr txBox="1"/>
          <p:nvPr/>
        </p:nvSpPr>
        <p:spPr>
          <a:xfrm>
            <a:off x="6287819" y="1608258"/>
            <a:ext cx="99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Member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B846ED6-57A9-93D3-B3B5-3F8ADE1DF5A1}"/>
              </a:ext>
            </a:extLst>
          </p:cNvPr>
          <p:cNvGrpSpPr/>
          <p:nvPr/>
        </p:nvGrpSpPr>
        <p:grpSpPr>
          <a:xfrm>
            <a:off x="6309455" y="1951247"/>
            <a:ext cx="1024648" cy="394640"/>
            <a:chOff x="1830917" y="2048492"/>
            <a:chExt cx="1024648" cy="39464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D653FB0-5292-F285-D68C-69511F5A928C}"/>
                </a:ext>
              </a:extLst>
            </p:cNvPr>
            <p:cNvSpPr/>
            <p:nvPr/>
          </p:nvSpPr>
          <p:spPr>
            <a:xfrm>
              <a:off x="1830917" y="2048492"/>
              <a:ext cx="1024648" cy="3663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A71FFA1-126D-746F-1E7A-BD0494BA5794}"/>
                </a:ext>
              </a:extLst>
            </p:cNvPr>
            <p:cNvSpPr txBox="1"/>
            <p:nvPr/>
          </p:nvSpPr>
          <p:spPr>
            <a:xfrm>
              <a:off x="1885211" y="2073800"/>
              <a:ext cx="720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Value</a:t>
              </a: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0CF44069-16AB-A47F-FEC4-2ABF4267D7D9}"/>
              </a:ext>
            </a:extLst>
          </p:cNvPr>
          <p:cNvSpPr/>
          <p:nvPr/>
        </p:nvSpPr>
        <p:spPr>
          <a:xfrm>
            <a:off x="6241864" y="2580159"/>
            <a:ext cx="1291299" cy="133897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B9B088-8F5B-5286-2727-A2409DB59F67}"/>
              </a:ext>
            </a:extLst>
          </p:cNvPr>
          <p:cNvSpPr txBox="1"/>
          <p:nvPr/>
        </p:nvSpPr>
        <p:spPr>
          <a:xfrm>
            <a:off x="6287819" y="2554334"/>
            <a:ext cx="99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Member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68884E9-F201-E839-4F9C-B5111BF37B5A}"/>
              </a:ext>
            </a:extLst>
          </p:cNvPr>
          <p:cNvGrpSpPr/>
          <p:nvPr/>
        </p:nvGrpSpPr>
        <p:grpSpPr>
          <a:xfrm>
            <a:off x="6322705" y="2890697"/>
            <a:ext cx="1024648" cy="879200"/>
            <a:chOff x="1824289" y="3219852"/>
            <a:chExt cx="1024648" cy="87920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A3EC544-26DB-B5EE-3EA3-C9E4949FC411}"/>
                </a:ext>
              </a:extLst>
            </p:cNvPr>
            <p:cNvSpPr/>
            <p:nvPr/>
          </p:nvSpPr>
          <p:spPr>
            <a:xfrm>
              <a:off x="1824289" y="3219852"/>
              <a:ext cx="1024648" cy="879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/>
                <a:t>Property 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424C6F0-FDED-19D2-A722-F912F44B28C4}"/>
                </a:ext>
              </a:extLst>
            </p:cNvPr>
            <p:cNvSpPr txBox="1"/>
            <p:nvPr/>
          </p:nvSpPr>
          <p:spPr>
            <a:xfrm>
              <a:off x="1878583" y="324516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E9C4D1E-D649-7544-C518-271D35FBF392}"/>
              </a:ext>
            </a:extLst>
          </p:cNvPr>
          <p:cNvSpPr txBox="1"/>
          <p:nvPr/>
        </p:nvSpPr>
        <p:spPr>
          <a:xfrm>
            <a:off x="6002250" y="854362"/>
            <a:ext cx="1761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Native Structure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B7316DB-AE26-A78F-10F4-90B9C12BC43C}"/>
              </a:ext>
            </a:extLst>
          </p:cNvPr>
          <p:cNvCxnSpPr>
            <a:cxnSpLocks/>
            <a:stCxn id="31" idx="1"/>
            <a:endCxn id="17" idx="3"/>
          </p:cNvCxnSpPr>
          <p:nvPr/>
        </p:nvCxnSpPr>
        <p:spPr>
          <a:xfrm flipH="1">
            <a:off x="4805884" y="2134440"/>
            <a:ext cx="1503571" cy="289720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5FA1F48-CB99-66B8-58B4-BFF95E04975B}"/>
              </a:ext>
            </a:extLst>
          </p:cNvPr>
          <p:cNvCxnSpPr>
            <a:cxnSpLocks/>
            <a:stCxn id="50" idx="1"/>
            <a:endCxn id="18" idx="3"/>
          </p:cNvCxnSpPr>
          <p:nvPr/>
        </p:nvCxnSpPr>
        <p:spPr>
          <a:xfrm flipH="1" flipV="1">
            <a:off x="4805883" y="2966147"/>
            <a:ext cx="1612283" cy="550108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E15ED8B-C286-8E62-8490-25BE9EFB9323}"/>
              </a:ext>
            </a:extLst>
          </p:cNvPr>
          <p:cNvGrpSpPr/>
          <p:nvPr/>
        </p:nvGrpSpPr>
        <p:grpSpPr>
          <a:xfrm>
            <a:off x="6411352" y="3331589"/>
            <a:ext cx="848116" cy="369332"/>
            <a:chOff x="1919564" y="2049965"/>
            <a:chExt cx="848116" cy="369332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76AA93C-9C73-EC79-6CAE-34A3C5C469AE}"/>
                </a:ext>
              </a:extLst>
            </p:cNvPr>
            <p:cNvSpPr/>
            <p:nvPr/>
          </p:nvSpPr>
          <p:spPr>
            <a:xfrm>
              <a:off x="1919564" y="2051438"/>
              <a:ext cx="848116" cy="3663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D6F1FD8-E7F8-609C-8F19-5907945508CA}"/>
                </a:ext>
              </a:extLst>
            </p:cNvPr>
            <p:cNvSpPr txBox="1"/>
            <p:nvPr/>
          </p:nvSpPr>
          <p:spPr>
            <a:xfrm>
              <a:off x="1926378" y="2049965"/>
              <a:ext cx="720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Value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232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4BBD-EF1A-B2BF-8003-5BE76DDB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can we achive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EF4B8-7FB2-071A-1841-67E0A7DD6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"All problems in computer science can be solved by another level of indirection.“</a:t>
            </a:r>
          </a:p>
          <a:p>
            <a:pPr marL="0" indent="0">
              <a:buNone/>
            </a:pPr>
            <a:endParaRPr lang="en-US"/>
          </a:p>
          <a:p>
            <a:pPr marL="0" indent="0" algn="r">
              <a:buNone/>
            </a:pPr>
            <a:r>
              <a:rPr lang="en-US"/>
              <a:t>	- David Wheeler</a:t>
            </a:r>
          </a:p>
          <a:p>
            <a:pPr marL="0" indent="0" algn="r">
              <a:buNone/>
            </a:pPr>
            <a:r>
              <a:rPr lang="en-US" sz="800">
                <a:hlinkClick r:id="rId3"/>
              </a:rPr>
              <a:t>https://en.wikipedia.org/wiki/David_Wheeler_(computer_scientist)#cite_note-26</a:t>
            </a:r>
            <a:endParaRPr lang="en-US" sz="80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06805-3D11-5680-ABC1-A2E81307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96DAA-9B3B-2748-9C7F-0FEF185815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78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11E2FE66-A5A6-4409-8E02-667DD677E126}"/>
              </a:ext>
            </a:extLst>
          </p:cNvPr>
          <p:cNvSpPr/>
          <p:nvPr/>
        </p:nvSpPr>
        <p:spPr>
          <a:xfrm>
            <a:off x="2989651" y="841348"/>
            <a:ext cx="3121174" cy="3326859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D10395-8651-4153-B745-E976AD36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Storage Abstraction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80D20B-1B55-41E5-90BC-CC22A973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410" y="4771484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EC4906-3BF2-484B-82C7-5F5DCE388C46}"/>
              </a:ext>
            </a:extLst>
          </p:cNvPr>
          <p:cNvSpPr/>
          <p:nvPr/>
        </p:nvSpPr>
        <p:spPr>
          <a:xfrm>
            <a:off x="6602245" y="1391413"/>
            <a:ext cx="2380034" cy="277679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CC6D709E-F0DB-4FF5-8206-492813E4795F}"/>
              </a:ext>
            </a:extLst>
          </p:cNvPr>
          <p:cNvSpPr/>
          <p:nvPr/>
        </p:nvSpPr>
        <p:spPr>
          <a:xfrm>
            <a:off x="7143219" y="1943151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8BD96034-A342-49B5-A8D6-153F2B687A69}"/>
              </a:ext>
            </a:extLst>
          </p:cNvPr>
          <p:cNvSpPr/>
          <p:nvPr/>
        </p:nvSpPr>
        <p:spPr>
          <a:xfrm>
            <a:off x="7143218" y="2485138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9E09C832-3149-4D79-932A-F8D3D1CAB4FE}"/>
              </a:ext>
            </a:extLst>
          </p:cNvPr>
          <p:cNvSpPr/>
          <p:nvPr/>
        </p:nvSpPr>
        <p:spPr>
          <a:xfrm>
            <a:off x="7143217" y="3061229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A8B48E-B0EE-40CE-8065-EB4835673EE4}"/>
              </a:ext>
            </a:extLst>
          </p:cNvPr>
          <p:cNvSpPr txBox="1"/>
          <p:nvPr/>
        </p:nvSpPr>
        <p:spPr>
          <a:xfrm>
            <a:off x="6602245" y="1383049"/>
            <a:ext cx="145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Data Storage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C34CBE-02C6-4406-B5D8-16A58DE2382F}"/>
              </a:ext>
            </a:extLst>
          </p:cNvPr>
          <p:cNvSpPr txBox="1"/>
          <p:nvPr/>
        </p:nvSpPr>
        <p:spPr>
          <a:xfrm>
            <a:off x="4304939" y="1934787"/>
            <a:ext cx="534121" cy="92333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1BEFC1-CAB8-457F-8E73-BBB934BD614F}"/>
              </a:ext>
            </a:extLst>
          </p:cNvPr>
          <p:cNvSpPr/>
          <p:nvPr/>
        </p:nvSpPr>
        <p:spPr>
          <a:xfrm>
            <a:off x="138919" y="841349"/>
            <a:ext cx="2309760" cy="332685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/>
              <a:t>Haystack Entity Model</a:t>
            </a:r>
          </a:p>
        </p:txBody>
      </p:sp>
      <p:pic>
        <p:nvPicPr>
          <p:cNvPr id="6" name="Graphic 5" descr="Man outline">
            <a:extLst>
              <a:ext uri="{FF2B5EF4-FFF2-40B4-BE49-F238E27FC236}">
                <a16:creationId xmlns:a16="http://schemas.microsoft.com/office/drawing/2014/main" id="{CDA14217-9FD3-4F70-B40F-A7EC52B198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88880" y="866947"/>
            <a:ext cx="578801" cy="578801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4BBE278-032E-464C-A348-9F2978E2CA5B}"/>
              </a:ext>
            </a:extLst>
          </p:cNvPr>
          <p:cNvSpPr/>
          <p:nvPr/>
        </p:nvSpPr>
        <p:spPr>
          <a:xfrm>
            <a:off x="270240" y="1586815"/>
            <a:ext cx="2006216" cy="20292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5DC8CE-1E10-4E5D-95F0-92F5A9CF56D1}"/>
              </a:ext>
            </a:extLst>
          </p:cNvPr>
          <p:cNvSpPr/>
          <p:nvPr/>
        </p:nvSpPr>
        <p:spPr>
          <a:xfrm>
            <a:off x="380052" y="2039824"/>
            <a:ext cx="1553361" cy="5343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Haystack Tag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572193C-6E8C-4BB8-ADDD-4608C90D6883}"/>
              </a:ext>
            </a:extLst>
          </p:cNvPr>
          <p:cNvSpPr/>
          <p:nvPr/>
        </p:nvSpPr>
        <p:spPr>
          <a:xfrm>
            <a:off x="380052" y="2761172"/>
            <a:ext cx="1553361" cy="5343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Haystack Tag</a:t>
            </a:r>
          </a:p>
        </p:txBody>
      </p:sp>
      <p:pic>
        <p:nvPicPr>
          <p:cNvPr id="10" name="Graphic 9" descr="Cloud Computing outline">
            <a:extLst>
              <a:ext uri="{FF2B5EF4-FFF2-40B4-BE49-F238E27FC236}">
                <a16:creationId xmlns:a16="http://schemas.microsoft.com/office/drawing/2014/main" id="{D1F52543-F25C-4801-B650-6652B5A494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30160" y="1405201"/>
            <a:ext cx="514472" cy="51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2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11E2FE66-A5A6-4409-8E02-667DD677E126}"/>
              </a:ext>
            </a:extLst>
          </p:cNvPr>
          <p:cNvSpPr/>
          <p:nvPr/>
        </p:nvSpPr>
        <p:spPr>
          <a:xfrm>
            <a:off x="2989651" y="841348"/>
            <a:ext cx="3121174" cy="332685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D10395-8651-4153-B745-E976AD36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Referential Storage Abstraction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80D20B-1B55-41E5-90BC-CC22A973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410" y="4771484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EE8318-2E01-4338-B482-506B2C80669D}"/>
              </a:ext>
            </a:extLst>
          </p:cNvPr>
          <p:cNvSpPr/>
          <p:nvPr/>
        </p:nvSpPr>
        <p:spPr>
          <a:xfrm>
            <a:off x="3120768" y="1194289"/>
            <a:ext cx="2229479" cy="28525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189DA3-400D-4B72-A3C4-98F090796797}"/>
              </a:ext>
            </a:extLst>
          </p:cNvPr>
          <p:cNvSpPr/>
          <p:nvPr/>
        </p:nvSpPr>
        <p:spPr>
          <a:xfrm>
            <a:off x="3461178" y="1665068"/>
            <a:ext cx="1767249" cy="100549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598025-B67D-4638-B1C0-3D69046C7DCD}"/>
              </a:ext>
            </a:extLst>
          </p:cNvPr>
          <p:cNvSpPr/>
          <p:nvPr/>
        </p:nvSpPr>
        <p:spPr>
          <a:xfrm>
            <a:off x="3860069" y="2055118"/>
            <a:ext cx="1024648" cy="3663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147226-5552-4956-A034-00FCA7A4356C}"/>
              </a:ext>
            </a:extLst>
          </p:cNvPr>
          <p:cNvSpPr txBox="1"/>
          <p:nvPr/>
        </p:nvSpPr>
        <p:spPr>
          <a:xfrm>
            <a:off x="3121213" y="1194289"/>
            <a:ext cx="679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Point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7FA64B-3F4D-4CD0-939C-23509F54D764}"/>
              </a:ext>
            </a:extLst>
          </p:cNvPr>
          <p:cNvSpPr txBox="1"/>
          <p:nvPr/>
        </p:nvSpPr>
        <p:spPr>
          <a:xfrm>
            <a:off x="3507133" y="1639243"/>
            <a:ext cx="1110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Value Tag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DFB887-E81E-452C-A767-D1CCE7F899FB}"/>
              </a:ext>
            </a:extLst>
          </p:cNvPr>
          <p:cNvSpPr txBox="1"/>
          <p:nvPr/>
        </p:nvSpPr>
        <p:spPr>
          <a:xfrm>
            <a:off x="3914363" y="2080426"/>
            <a:ext cx="86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D1F381-668D-45A4-A8AE-A387BC8EBEB9}"/>
              </a:ext>
            </a:extLst>
          </p:cNvPr>
          <p:cNvSpPr/>
          <p:nvPr/>
        </p:nvSpPr>
        <p:spPr>
          <a:xfrm>
            <a:off x="3461178" y="2836428"/>
            <a:ext cx="1767249" cy="100549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3E4751-6341-4977-8785-01D01C2E5AFE}"/>
              </a:ext>
            </a:extLst>
          </p:cNvPr>
          <p:cNvSpPr/>
          <p:nvPr/>
        </p:nvSpPr>
        <p:spPr>
          <a:xfrm>
            <a:off x="3860069" y="3226478"/>
            <a:ext cx="1024648" cy="36638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EAFA9B-51DD-4561-B5CE-5451C08A2989}"/>
              </a:ext>
            </a:extLst>
          </p:cNvPr>
          <p:cNvSpPr txBox="1"/>
          <p:nvPr/>
        </p:nvSpPr>
        <p:spPr>
          <a:xfrm>
            <a:off x="3507133" y="2810603"/>
            <a:ext cx="1110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Value Tag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6A2EA8-5718-4987-9D29-B45898F222E7}"/>
              </a:ext>
            </a:extLst>
          </p:cNvPr>
          <p:cNvSpPr txBox="1"/>
          <p:nvPr/>
        </p:nvSpPr>
        <p:spPr>
          <a:xfrm>
            <a:off x="3914363" y="3251786"/>
            <a:ext cx="860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EC4906-3BF2-484B-82C7-5F5DCE388C46}"/>
              </a:ext>
            </a:extLst>
          </p:cNvPr>
          <p:cNvSpPr/>
          <p:nvPr/>
        </p:nvSpPr>
        <p:spPr>
          <a:xfrm>
            <a:off x="6602245" y="1391413"/>
            <a:ext cx="2380034" cy="277679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CC6D709E-F0DB-4FF5-8206-492813E4795F}"/>
              </a:ext>
            </a:extLst>
          </p:cNvPr>
          <p:cNvSpPr/>
          <p:nvPr/>
        </p:nvSpPr>
        <p:spPr>
          <a:xfrm>
            <a:off x="7143219" y="1943151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8BD96034-A342-49B5-A8D6-153F2B687A69}"/>
              </a:ext>
            </a:extLst>
          </p:cNvPr>
          <p:cNvSpPr/>
          <p:nvPr/>
        </p:nvSpPr>
        <p:spPr>
          <a:xfrm>
            <a:off x="7143218" y="2485138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9E09C832-3149-4D79-932A-F8D3D1CAB4FE}"/>
              </a:ext>
            </a:extLst>
          </p:cNvPr>
          <p:cNvSpPr/>
          <p:nvPr/>
        </p:nvSpPr>
        <p:spPr>
          <a:xfrm>
            <a:off x="7143217" y="3061229"/>
            <a:ext cx="1249295" cy="449961"/>
          </a:xfrm>
          <a:prstGeom prst="flowChart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DataId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2A8B48E-B0EE-40CE-8065-EB4835673EE4}"/>
              </a:ext>
            </a:extLst>
          </p:cNvPr>
          <p:cNvSpPr txBox="1"/>
          <p:nvPr/>
        </p:nvSpPr>
        <p:spPr>
          <a:xfrm>
            <a:off x="6602245" y="1383049"/>
            <a:ext cx="145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Data Storage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C34CBE-02C6-4406-B5D8-16A58DE2382F}"/>
              </a:ext>
            </a:extLst>
          </p:cNvPr>
          <p:cNvSpPr txBox="1"/>
          <p:nvPr/>
        </p:nvSpPr>
        <p:spPr>
          <a:xfrm>
            <a:off x="2989651" y="779331"/>
            <a:ext cx="2051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Referential Storage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1BEFC1-CAB8-457F-8E73-BBB934BD614F}"/>
              </a:ext>
            </a:extLst>
          </p:cNvPr>
          <p:cNvSpPr/>
          <p:nvPr/>
        </p:nvSpPr>
        <p:spPr>
          <a:xfrm>
            <a:off x="138919" y="841349"/>
            <a:ext cx="2309760" cy="332685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/>
              <a:t>Haystack Entity Model</a:t>
            </a:r>
          </a:p>
        </p:txBody>
      </p:sp>
      <p:pic>
        <p:nvPicPr>
          <p:cNvPr id="6" name="Graphic 5" descr="Man outline">
            <a:extLst>
              <a:ext uri="{FF2B5EF4-FFF2-40B4-BE49-F238E27FC236}">
                <a16:creationId xmlns:a16="http://schemas.microsoft.com/office/drawing/2014/main" id="{CDA14217-9FD3-4F70-B40F-A7EC52B198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88880" y="866947"/>
            <a:ext cx="578801" cy="578801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74BBE278-032E-464C-A348-9F2978E2CA5B}"/>
              </a:ext>
            </a:extLst>
          </p:cNvPr>
          <p:cNvSpPr/>
          <p:nvPr/>
        </p:nvSpPr>
        <p:spPr>
          <a:xfrm>
            <a:off x="270240" y="1586815"/>
            <a:ext cx="2006216" cy="202924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5DC8CE-1E10-4E5D-95F0-92F5A9CF56D1}"/>
              </a:ext>
            </a:extLst>
          </p:cNvPr>
          <p:cNvSpPr/>
          <p:nvPr/>
        </p:nvSpPr>
        <p:spPr>
          <a:xfrm>
            <a:off x="380052" y="2039824"/>
            <a:ext cx="1553361" cy="5343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Haystack Tag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572193C-6E8C-4BB8-ADDD-4608C90D6883}"/>
              </a:ext>
            </a:extLst>
          </p:cNvPr>
          <p:cNvSpPr/>
          <p:nvPr/>
        </p:nvSpPr>
        <p:spPr>
          <a:xfrm>
            <a:off x="380052" y="2761172"/>
            <a:ext cx="1553361" cy="5343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>
                <a:solidFill>
                  <a:schemeClr val="tx1"/>
                </a:solidFill>
              </a:rPr>
              <a:t>Haystack Tag</a:t>
            </a:r>
          </a:p>
        </p:txBody>
      </p:sp>
      <p:pic>
        <p:nvPicPr>
          <p:cNvPr id="10" name="Graphic 9" descr="Cloud Computing outline">
            <a:extLst>
              <a:ext uri="{FF2B5EF4-FFF2-40B4-BE49-F238E27FC236}">
                <a16:creationId xmlns:a16="http://schemas.microsoft.com/office/drawing/2014/main" id="{D1F52543-F25C-4801-B650-6652B5A494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30160" y="1405201"/>
            <a:ext cx="514472" cy="514472"/>
          </a:xfrm>
          <a:prstGeom prst="rect">
            <a:avLst/>
          </a:prstGeom>
        </p:spPr>
      </p:pic>
      <p:pic>
        <p:nvPicPr>
          <p:cNvPr id="38" name="Graphic 37" descr="Decision chart outline">
            <a:extLst>
              <a:ext uri="{FF2B5EF4-FFF2-40B4-BE49-F238E27FC236}">
                <a16:creationId xmlns:a16="http://schemas.microsoft.com/office/drawing/2014/main" id="{FFD447A2-DD4D-4197-A40A-4AF32CADCE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72401" y="867038"/>
            <a:ext cx="752397" cy="75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51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C30EC-4C1C-3053-8828-2E14D4082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Workflow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C9511-8DFF-FFCD-2AA1-679F97BFC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43262" y="4633368"/>
            <a:ext cx="2133600" cy="274097"/>
          </a:xfrm>
        </p:spPr>
        <p:txBody>
          <a:bodyPr/>
          <a:lstStyle/>
          <a:p>
            <a:fld id="{AF396DAA-9B3B-2748-9C7F-0FEF185815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9D5705-4255-54BD-CDDA-E3ADBE472A1F}"/>
              </a:ext>
            </a:extLst>
          </p:cNvPr>
          <p:cNvSpPr/>
          <p:nvPr/>
        </p:nvSpPr>
        <p:spPr>
          <a:xfrm>
            <a:off x="1087856" y="806502"/>
            <a:ext cx="1195754" cy="8229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Create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Haystack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73EFFB-BD98-3D9D-4239-6BBB5E931261}"/>
              </a:ext>
            </a:extLst>
          </p:cNvPr>
          <p:cNvSpPr/>
          <p:nvPr/>
        </p:nvSpPr>
        <p:spPr>
          <a:xfrm>
            <a:off x="5336494" y="2407441"/>
            <a:ext cx="1589650" cy="84758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Referential Storage</a:t>
            </a:r>
          </a:p>
        </p:txBody>
      </p:sp>
      <p:pic>
        <p:nvPicPr>
          <p:cNvPr id="10" name="Graphic 9" descr="Man outline">
            <a:extLst>
              <a:ext uri="{FF2B5EF4-FFF2-40B4-BE49-F238E27FC236}">
                <a16:creationId xmlns:a16="http://schemas.microsoft.com/office/drawing/2014/main" id="{481E2787-E5A7-6F76-3795-76763350FF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2487" y="928581"/>
            <a:ext cx="578801" cy="578801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A9FAF08-1EB7-6451-5CA3-465AF68F96F9}"/>
              </a:ext>
            </a:extLst>
          </p:cNvPr>
          <p:cNvCxnSpPr>
            <a:cxnSpLocks/>
            <a:stCxn id="10" idx="3"/>
            <a:endCxn id="5" idx="1"/>
          </p:cNvCxnSpPr>
          <p:nvPr/>
        </p:nvCxnSpPr>
        <p:spPr>
          <a:xfrm>
            <a:off x="841288" y="1217982"/>
            <a:ext cx="24656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D2713B89-839B-A4DA-2683-46E7C1A0AAB8}"/>
              </a:ext>
            </a:extLst>
          </p:cNvPr>
          <p:cNvSpPr/>
          <p:nvPr/>
        </p:nvSpPr>
        <p:spPr>
          <a:xfrm>
            <a:off x="1080871" y="1866649"/>
            <a:ext cx="1195754" cy="847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Create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Native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Model</a:t>
            </a:r>
          </a:p>
        </p:txBody>
      </p:sp>
      <p:pic>
        <p:nvPicPr>
          <p:cNvPr id="17" name="Graphic 16" descr="Man outline">
            <a:extLst>
              <a:ext uri="{FF2B5EF4-FFF2-40B4-BE49-F238E27FC236}">
                <a16:creationId xmlns:a16="http://schemas.microsoft.com/office/drawing/2014/main" id="{11DAF0E5-C5FE-5812-F44F-0F9153974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5645" y="1840894"/>
            <a:ext cx="578801" cy="578801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66DFDA0-EB45-BCA1-63FC-C8F1072BBE86}"/>
              </a:ext>
            </a:extLst>
          </p:cNvPr>
          <p:cNvCxnSpPr>
            <a:cxnSpLocks/>
            <a:stCxn id="17" idx="3"/>
            <a:endCxn id="16" idx="1"/>
          </p:cNvCxnSpPr>
          <p:nvPr/>
        </p:nvCxnSpPr>
        <p:spPr>
          <a:xfrm>
            <a:off x="854446" y="2130295"/>
            <a:ext cx="226425" cy="1601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5C036E0-B613-BAD1-1C37-FB75DDC5327B}"/>
              </a:ext>
            </a:extLst>
          </p:cNvPr>
          <p:cNvSpPr/>
          <p:nvPr/>
        </p:nvSpPr>
        <p:spPr>
          <a:xfrm>
            <a:off x="2741844" y="1238809"/>
            <a:ext cx="2018714" cy="847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Associate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Native to Haystack Model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A1D0B63-CA69-31E3-C5F6-BC4A83AD968A}"/>
              </a:ext>
            </a:extLst>
          </p:cNvPr>
          <p:cNvCxnSpPr>
            <a:cxnSpLocks/>
            <a:stCxn id="5" idx="3"/>
            <a:endCxn id="23" idx="1"/>
          </p:cNvCxnSpPr>
          <p:nvPr/>
        </p:nvCxnSpPr>
        <p:spPr>
          <a:xfrm>
            <a:off x="2283610" y="1217982"/>
            <a:ext cx="458234" cy="4446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C535E00-FECE-EF67-5E01-9D14CBE5998D}"/>
              </a:ext>
            </a:extLst>
          </p:cNvPr>
          <p:cNvCxnSpPr>
            <a:cxnSpLocks/>
            <a:stCxn id="16" idx="3"/>
            <a:endCxn id="23" idx="1"/>
          </p:cNvCxnSpPr>
          <p:nvPr/>
        </p:nvCxnSpPr>
        <p:spPr>
          <a:xfrm flipV="1">
            <a:off x="2276625" y="1662600"/>
            <a:ext cx="465219" cy="6278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6" name="Graphic 35" descr="Cloud Computing outline">
            <a:extLst>
              <a:ext uri="{FF2B5EF4-FFF2-40B4-BE49-F238E27FC236}">
                <a16:creationId xmlns:a16="http://schemas.microsoft.com/office/drawing/2014/main" id="{6A3AC4FE-DBBD-FC2A-E4FF-D60BE7EC2A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7150" y="3267743"/>
            <a:ext cx="514472" cy="514472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59B141BB-643A-8BAC-A68B-7BD5209C27F6}"/>
              </a:ext>
            </a:extLst>
          </p:cNvPr>
          <p:cNvSpPr/>
          <p:nvPr/>
        </p:nvSpPr>
        <p:spPr>
          <a:xfrm>
            <a:off x="1071247" y="3097680"/>
            <a:ext cx="1617784" cy="8475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Communicate</a:t>
            </a:r>
          </a:p>
          <a:p>
            <a:pPr algn="ctr"/>
            <a:r>
              <a:rPr lang="en-US"/>
              <a:t>Values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199A59D-32A6-8CD4-83DC-363CAF382747}"/>
              </a:ext>
            </a:extLst>
          </p:cNvPr>
          <p:cNvCxnSpPr>
            <a:stCxn id="36" idx="3"/>
            <a:endCxn id="38" idx="1"/>
          </p:cNvCxnSpPr>
          <p:nvPr/>
        </p:nvCxnSpPr>
        <p:spPr>
          <a:xfrm flipV="1">
            <a:off x="761622" y="3521470"/>
            <a:ext cx="309625" cy="35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8913AF0C-6E36-26E3-B167-B08D0A896557}"/>
              </a:ext>
            </a:extLst>
          </p:cNvPr>
          <p:cNvSpPr/>
          <p:nvPr/>
        </p:nvSpPr>
        <p:spPr>
          <a:xfrm>
            <a:off x="2994815" y="3087233"/>
            <a:ext cx="1493524" cy="84758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Cloud stores</a:t>
            </a:r>
          </a:p>
          <a:p>
            <a:pPr algn="ctr"/>
            <a:r>
              <a:rPr lang="en-US"/>
              <a:t>As </a:t>
            </a:r>
            <a:r>
              <a:rPr lang="en-US" err="1"/>
              <a:t>DataID</a:t>
            </a: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DEE1568-47E6-20AB-AE3C-866DFA52FB97}"/>
              </a:ext>
            </a:extLst>
          </p:cNvPr>
          <p:cNvCxnSpPr>
            <a:cxnSpLocks/>
            <a:stCxn id="38" idx="3"/>
            <a:endCxn id="42" idx="1"/>
          </p:cNvCxnSpPr>
          <p:nvPr/>
        </p:nvCxnSpPr>
        <p:spPr>
          <a:xfrm flipV="1">
            <a:off x="2689031" y="3511023"/>
            <a:ext cx="305784" cy="10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5F6736A8-4454-7BFA-868D-4A7E5118752C}"/>
              </a:ext>
            </a:extLst>
          </p:cNvPr>
          <p:cNvSpPr/>
          <p:nvPr/>
        </p:nvSpPr>
        <p:spPr>
          <a:xfrm>
            <a:off x="7223892" y="2024987"/>
            <a:ext cx="1745118" cy="160248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Communicated Values </a:t>
            </a:r>
          </a:p>
          <a:p>
            <a:pPr algn="ctr"/>
            <a:r>
              <a:rPr lang="en-US"/>
              <a:t>Available to</a:t>
            </a:r>
          </a:p>
          <a:p>
            <a:pPr algn="ctr"/>
            <a:r>
              <a:rPr lang="en-US"/>
              <a:t>Users by </a:t>
            </a:r>
          </a:p>
          <a:p>
            <a:pPr algn="ctr"/>
            <a:r>
              <a:rPr lang="en-US"/>
              <a:t>Haystack or</a:t>
            </a:r>
          </a:p>
          <a:p>
            <a:pPr algn="ctr"/>
            <a:r>
              <a:rPr lang="en-US"/>
              <a:t>Native format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50F46EC-4D8E-1399-DC89-42C6CFAD3C2B}"/>
              </a:ext>
            </a:extLst>
          </p:cNvPr>
          <p:cNvCxnSpPr>
            <a:cxnSpLocks/>
            <a:stCxn id="42" idx="3"/>
            <a:endCxn id="6" idx="1"/>
          </p:cNvCxnSpPr>
          <p:nvPr/>
        </p:nvCxnSpPr>
        <p:spPr>
          <a:xfrm flipV="1">
            <a:off x="4488339" y="2831232"/>
            <a:ext cx="848155" cy="6797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1BC890E-2E0C-ED9F-AE12-5276FD078631}"/>
              </a:ext>
            </a:extLst>
          </p:cNvPr>
          <p:cNvCxnSpPr>
            <a:cxnSpLocks/>
            <a:stCxn id="23" idx="3"/>
            <a:endCxn id="6" idx="1"/>
          </p:cNvCxnSpPr>
          <p:nvPr/>
        </p:nvCxnSpPr>
        <p:spPr>
          <a:xfrm>
            <a:off x="4760558" y="1662600"/>
            <a:ext cx="575936" cy="11686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6E862498-DE1C-1DAC-EDF2-12B9E793A776}"/>
              </a:ext>
            </a:extLst>
          </p:cNvPr>
          <p:cNvCxnSpPr>
            <a:cxnSpLocks/>
            <a:stCxn id="6" idx="3"/>
            <a:endCxn id="55" idx="1"/>
          </p:cNvCxnSpPr>
          <p:nvPr/>
        </p:nvCxnSpPr>
        <p:spPr>
          <a:xfrm flipV="1">
            <a:off x="6926144" y="2826232"/>
            <a:ext cx="297748" cy="5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7F3958CE-B38B-7B45-734A-F0466C828EE9}"/>
              </a:ext>
            </a:extLst>
          </p:cNvPr>
          <p:cNvCxnSpPr>
            <a:cxnSpLocks/>
            <a:stCxn id="6" idx="2"/>
          </p:cNvCxnSpPr>
          <p:nvPr/>
        </p:nvCxnSpPr>
        <p:spPr>
          <a:xfrm rot="5400000" flipH="1">
            <a:off x="3186482" y="310185"/>
            <a:ext cx="740954" cy="5148720"/>
          </a:xfrm>
          <a:prstGeom prst="bentConnector4">
            <a:avLst>
              <a:gd name="adj1" fmla="val -140421"/>
              <a:gd name="adj2" fmla="val 116143"/>
            </a:avLst>
          </a:prstGeom>
          <a:ln>
            <a:prstDash val="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EF10FB-2F54-9548-049F-266AB7B25FDF}"/>
              </a:ext>
            </a:extLst>
          </p:cNvPr>
          <p:cNvCxnSpPr>
            <a:cxnSpLocks/>
            <a:stCxn id="1026" idx="2"/>
            <a:endCxn id="55" idx="0"/>
          </p:cNvCxnSpPr>
          <p:nvPr/>
        </p:nvCxnSpPr>
        <p:spPr>
          <a:xfrm flipH="1">
            <a:off x="8096451" y="1474441"/>
            <a:ext cx="1394" cy="550546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 descr="API Testing Demo Site - Code with MMAK">
            <a:extLst>
              <a:ext uri="{FF2B5EF4-FFF2-40B4-BE49-F238E27FC236}">
                <a16:creationId xmlns:a16="http://schemas.microsoft.com/office/drawing/2014/main" id="{8C47FF0F-C875-E504-D740-544D78CFD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087" y="157823"/>
            <a:ext cx="1621515" cy="131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E3CACDD8-855C-6CFA-C5AF-AAC339CE38D8}"/>
              </a:ext>
            </a:extLst>
          </p:cNvPr>
          <p:cNvCxnSpPr>
            <a:cxnSpLocks/>
            <a:stCxn id="1026" idx="1"/>
            <a:endCxn id="23" idx="0"/>
          </p:cNvCxnSpPr>
          <p:nvPr/>
        </p:nvCxnSpPr>
        <p:spPr>
          <a:xfrm rot="10800000" flipV="1">
            <a:off x="3751201" y="816131"/>
            <a:ext cx="3535886" cy="422677"/>
          </a:xfrm>
          <a:prstGeom prst="bentConnector2">
            <a:avLst/>
          </a:prstGeom>
          <a:ln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9281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Haystack 2023">
      <a:dk1>
        <a:srgbClr val="002841"/>
      </a:dk1>
      <a:lt1>
        <a:srgbClr val="FFFFFF"/>
      </a:lt1>
      <a:dk2>
        <a:srgbClr val="0C456E"/>
      </a:dk2>
      <a:lt2>
        <a:srgbClr val="9E9E9A"/>
      </a:lt2>
      <a:accent1>
        <a:srgbClr val="FFC824"/>
      </a:accent1>
      <a:accent2>
        <a:srgbClr val="C01823"/>
      </a:accent2>
      <a:accent3>
        <a:srgbClr val="EF4D36"/>
      </a:accent3>
      <a:accent4>
        <a:srgbClr val="9C9B93"/>
      </a:accent4>
      <a:accent5>
        <a:srgbClr val="4E8033"/>
      </a:accent5>
      <a:accent6>
        <a:srgbClr val="F8E4CF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1334</Words>
  <Application>Microsoft Office PowerPoint</Application>
  <PresentationFormat>Custom</PresentationFormat>
  <Paragraphs>312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Avenir Next Regular</vt:lpstr>
      <vt:lpstr>Calibri</vt:lpstr>
      <vt:lpstr>Franklin Gothic Book</vt:lpstr>
      <vt:lpstr>Franklin Gothic Medium</vt:lpstr>
      <vt:lpstr>Default Theme</vt:lpstr>
      <vt:lpstr>Managing an IoT System Haystack Compliance and Efficient Data Retention</vt:lpstr>
      <vt:lpstr>Efficient Device Communication</vt:lpstr>
      <vt:lpstr>Atomic Information Storage</vt:lpstr>
      <vt:lpstr>Atomic Information Access</vt:lpstr>
      <vt:lpstr>Structed Data Access</vt:lpstr>
      <vt:lpstr>How can we achive this?</vt:lpstr>
      <vt:lpstr>Storage Abstraction Needed</vt:lpstr>
      <vt:lpstr>Referential Storage Abstraction</vt:lpstr>
      <vt:lpstr>Workflow</vt:lpstr>
      <vt:lpstr>Use Case 1 – We now know more!</vt:lpstr>
      <vt:lpstr>Use Case 2 – Support new equipment</vt:lpstr>
      <vt:lpstr>Questions?</vt:lpstr>
      <vt:lpstr>Appendix</vt:lpstr>
      <vt:lpstr>Storage Considerations</vt:lpstr>
      <vt:lpstr>Single Model Data Storage</vt:lpstr>
      <vt:lpstr>Single Value Data Storage</vt:lpstr>
    </vt:vector>
  </TitlesOfParts>
  <Company>Carden Jennings Publishing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Bretches</dc:creator>
  <cp:lastModifiedBy>Grinberg, Paul</cp:lastModifiedBy>
  <cp:revision>3</cp:revision>
  <dcterms:created xsi:type="dcterms:W3CDTF">2017-10-05T00:34:28Z</dcterms:created>
  <dcterms:modified xsi:type="dcterms:W3CDTF">2023-06-02T15:56:41Z</dcterms:modified>
</cp:coreProperties>
</file>