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5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756"/>
    <a:srgbClr val="172E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9" autoAdjust="0"/>
    <p:restoredTop sz="90909" autoAdjust="0"/>
  </p:normalViewPr>
  <p:slideViewPr>
    <p:cSldViewPr snapToGrid="0" snapToObjects="1">
      <p:cViewPr varScale="1">
        <p:scale>
          <a:sx n="165" d="100"/>
          <a:sy n="165" d="100"/>
        </p:scale>
        <p:origin x="376" y="184"/>
      </p:cViewPr>
      <p:guideLst>
        <p:guide orient="horz" pos="16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48C76-4D23-F044-8DFA-02569E0F037C}" type="datetimeFigureOut">
              <a:rPr lang="en-US" smtClean="0"/>
              <a:t>3/2/23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17227-EC36-3746-8565-D39D3F025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45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73C2E-070E-5143-8003-1D813C6A15EF}" type="datetimeFigureOut">
              <a:rPr lang="en-US" smtClean="0"/>
              <a:t>3/2/23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685800"/>
            <a:ext cx="608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30C8-1FC9-C545-B5DA-34637BFD6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443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22FE03-E2FE-154F-ADCA-11C13967A1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355" y="761"/>
            <a:ext cx="9141288" cy="514197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A9F0371-F92B-8644-88D1-F5408253E2F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1189" y="1259384"/>
            <a:ext cx="6192762" cy="1103540"/>
          </a:xfrm>
        </p:spPr>
        <p:txBody>
          <a:bodyPr anchor="b">
            <a:normAutofit/>
          </a:bodyPr>
          <a:lstStyle>
            <a:lvl1pPr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69862361-6928-8545-9887-E2212FCA59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78195" y="297997"/>
            <a:ext cx="8587619" cy="766432"/>
          </a:xfrm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SESSION TITLE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B3A4C601-5B63-D84B-908F-3B2928DD50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8196" y="2645403"/>
            <a:ext cx="1592406" cy="1792958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/,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78DFD4C-6124-0143-9F82-2154976C746D}"/>
              </a:ext>
            </a:extLst>
          </p:cNvPr>
          <p:cNvCxnSpPr/>
          <p:nvPr userDrawn="1"/>
        </p:nvCxnSpPr>
        <p:spPr>
          <a:xfrm flipH="1">
            <a:off x="278195" y="737840"/>
            <a:ext cx="8587619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3">
            <a:extLst>
              <a:ext uri="{FF2B5EF4-FFF2-40B4-BE49-F238E27FC236}">
                <a16:creationId xmlns:a16="http://schemas.microsoft.com/office/drawing/2014/main" id="{8875040B-2E2A-3A4E-9C2B-418101F7C9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66308" y="3592223"/>
            <a:ext cx="4780274" cy="846138"/>
          </a:xfrm>
        </p:spPr>
        <p:txBody>
          <a:bodyPr>
            <a:noAutofit/>
          </a:bodyPr>
          <a:lstStyle>
            <a:lvl1pPr marL="3175" indent="0">
              <a:buNone/>
              <a:defRPr sz="2400">
                <a:solidFill>
                  <a:schemeClr val="bg1"/>
                </a:solidFill>
              </a:defRPr>
            </a:lvl1pPr>
            <a:lvl2pPr marL="3175" indent="0">
              <a:buNone/>
              <a:defRPr sz="2400"/>
            </a:lvl2pPr>
            <a:lvl3pPr marL="3175" indent="0">
              <a:buNone/>
              <a:defRPr sz="2400"/>
            </a:lvl3pPr>
            <a:lvl4pPr marL="3175" indent="0">
              <a:buNone/>
              <a:defRPr sz="2400"/>
            </a:lvl4pPr>
            <a:lvl5pPr marL="3175" indent="0">
              <a:buNone/>
              <a:defRPr sz="2400"/>
            </a:lvl5pPr>
          </a:lstStyle>
          <a:p>
            <a:pPr lvl="0"/>
            <a:r>
              <a:rPr lang="en-US" dirty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3699017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35410" y="4633368"/>
            <a:ext cx="2133600" cy="27409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6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2140"/>
            <a:ext cx="4038600" cy="2550297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</a:defRPr>
            </a:lvl1pPr>
            <a:lvl2pPr>
              <a:defRPr sz="2400">
                <a:solidFill>
                  <a:srgbClr val="000000"/>
                </a:solidFill>
              </a:defRPr>
            </a:lvl2pPr>
            <a:lvl3pPr>
              <a:defRPr sz="2000">
                <a:solidFill>
                  <a:srgbClr val="000000"/>
                </a:solidFill>
              </a:defRPr>
            </a:lvl3pPr>
            <a:lvl4pPr>
              <a:defRPr sz="1800">
                <a:solidFill>
                  <a:srgbClr val="000000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2140"/>
            <a:ext cx="4038600" cy="2550297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</a:defRPr>
            </a:lvl1pPr>
            <a:lvl2pPr>
              <a:defRPr sz="2400">
                <a:solidFill>
                  <a:srgbClr val="000000"/>
                </a:solidFill>
              </a:defRPr>
            </a:lvl2pPr>
            <a:lvl3pPr>
              <a:defRPr sz="2000">
                <a:solidFill>
                  <a:srgbClr val="000000"/>
                </a:solidFill>
              </a:defRPr>
            </a:lvl3pPr>
            <a:lvl4pPr>
              <a:defRPr sz="1800">
                <a:solidFill>
                  <a:srgbClr val="000000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5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2401"/>
            <a:ext cx="4040188" cy="4802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2667"/>
            <a:ext cx="4040188" cy="29662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2401"/>
            <a:ext cx="4041775" cy="4802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2667"/>
            <a:ext cx="4041775" cy="29662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74990" y="102682"/>
            <a:ext cx="8794020" cy="5367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752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1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976395"/>
            <a:ext cx="3008313" cy="872345"/>
          </a:xfr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76393"/>
            <a:ext cx="5111750" cy="34827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848739"/>
            <a:ext cx="3008313" cy="2610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74990" y="102682"/>
            <a:ext cx="8794020" cy="5367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FFFFF"/>
                </a:solidFill>
                <a:latin typeface="Avenir Next Regular"/>
                <a:ea typeface="+mj-ea"/>
                <a:cs typeface="Avenir Next Regular"/>
              </a:defRPr>
            </a:lvl1pPr>
          </a:lstStyle>
          <a:p>
            <a:r>
              <a:rPr lang="en-US" sz="3600" dirty="0">
                <a:solidFill>
                  <a:srgbClr val="172E55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631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3784"/>
            <a:ext cx="5486400" cy="425447"/>
          </a:xfr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59568"/>
            <a:ext cx="5486400" cy="25893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9233"/>
            <a:ext cx="5486400" cy="6042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4990" y="102682"/>
            <a:ext cx="8794020" cy="5367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FFFFF"/>
                </a:solidFill>
                <a:latin typeface="Avenir Next Regular"/>
                <a:ea typeface="+mj-ea"/>
                <a:cs typeface="Avenir Next Regular"/>
              </a:defRPr>
            </a:lvl1pPr>
          </a:lstStyle>
          <a:p>
            <a:r>
              <a:rPr lang="en-US" sz="3600" dirty="0">
                <a:solidFill>
                  <a:srgbClr val="172E55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087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03705"/>
            <a:ext cx="8229600" cy="33976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9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1355" y="762"/>
            <a:ext cx="9141288" cy="514197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90" y="102682"/>
            <a:ext cx="8794020" cy="536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1262"/>
            <a:ext cx="8229600" cy="3397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5410" y="4817784"/>
            <a:ext cx="2133600" cy="2740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+mn-lt"/>
                <a:cs typeface="Avenir Next Regular"/>
              </a:defRPr>
            </a:lvl1pPr>
          </a:lstStyle>
          <a:p>
            <a:fld id="{AF396DAA-9B3B-2748-9C7F-0FEF185815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2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2" r:id="rId6"/>
    <p:sldLayoutId id="2147483683" r:id="rId7"/>
    <p:sldLayoutId id="2147483684" r:id="rId8"/>
    <p:sldLayoutId id="2147483685" r:id="rId9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000000"/>
          </a:solidFill>
          <a:latin typeface="+mj-lt"/>
          <a:ea typeface="+mj-ea"/>
          <a:cs typeface="Avenir Next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Avenir Next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Avenir Next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Avenir Next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Avenir Next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Avenir Next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ED89-CD66-5D40-B2EE-6EEF4169B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0FFCA9-A044-D944-9737-6474731B2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DA1B-8ACC-F042-86C3-72D6CBBABB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038BBC-76B7-6246-98C0-9AC289316B8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1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DAA-9B3B-2748-9C7F-0FEF18581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498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Haystack 2023">
      <a:dk1>
        <a:srgbClr val="002841"/>
      </a:dk1>
      <a:lt1>
        <a:srgbClr val="FFFFFF"/>
      </a:lt1>
      <a:dk2>
        <a:srgbClr val="0C456E"/>
      </a:dk2>
      <a:lt2>
        <a:srgbClr val="9E9E9A"/>
      </a:lt2>
      <a:accent1>
        <a:srgbClr val="FFC824"/>
      </a:accent1>
      <a:accent2>
        <a:srgbClr val="C01823"/>
      </a:accent2>
      <a:accent3>
        <a:srgbClr val="EF4D36"/>
      </a:accent3>
      <a:accent4>
        <a:srgbClr val="9C9B93"/>
      </a:accent4>
      <a:accent5>
        <a:srgbClr val="4E8033"/>
      </a:accent5>
      <a:accent6>
        <a:srgbClr val="F8E4CF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2287</TotalTime>
  <Words>1</Words>
  <Application>Microsoft Macintosh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 Regular</vt:lpstr>
      <vt:lpstr>Calibri</vt:lpstr>
      <vt:lpstr>Franklin Gothic Book</vt:lpstr>
      <vt:lpstr>Franklin Gothic Medium</vt:lpstr>
      <vt:lpstr>Default Theme</vt:lpstr>
      <vt:lpstr>PowerPoint Presentation</vt:lpstr>
      <vt:lpstr>PowerPoint Presentation</vt:lpstr>
    </vt:vector>
  </TitlesOfParts>
  <Company>Carden Jennings Publishing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Bretches</dc:creator>
  <cp:lastModifiedBy>Debbie Bretches</cp:lastModifiedBy>
  <cp:revision>44</cp:revision>
  <dcterms:created xsi:type="dcterms:W3CDTF">2017-10-05T00:34:28Z</dcterms:created>
  <dcterms:modified xsi:type="dcterms:W3CDTF">2023-03-02T14:40:21Z</dcterms:modified>
</cp:coreProperties>
</file>